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92" r:id="rId5"/>
    <p:sldId id="291" r:id="rId6"/>
  </p:sldIdLst>
  <p:sldSz cx="12192000" cy="6858000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5DE611-9EDD-4101-98B5-409EAC005A9B}" v="35" dt="2020-05-19T07:59:04.6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75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14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29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019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10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92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02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29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82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467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95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3559A6-DDF5-4507-BDF9-F03D1F4BF290}" type="datetimeFigureOut">
              <a:rPr lang="nl-NL" smtClean="0"/>
              <a:t>27-5-2020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8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0B10EC8-9F62-4451-9004-0F36A5C424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0" r="-1" b="5277"/>
          <a:stretch/>
        </p:blipFill>
        <p:spPr>
          <a:xfrm>
            <a:off x="629335" y="979713"/>
            <a:ext cx="11562665" cy="409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51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D135C-F8DA-4C80-AEC7-DA2583414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03651"/>
          </a:xfrm>
        </p:spPr>
        <p:txBody>
          <a:bodyPr/>
          <a:lstStyle/>
          <a:p>
            <a:r>
              <a:rPr lang="nl-NL" b="1" dirty="0"/>
              <a:t>				RES-regio Drenthe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0E1F681-4CA1-43D1-9F43-88AF42FF2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1491" y="1923393"/>
            <a:ext cx="9903229" cy="4445876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sz="4400" dirty="0"/>
              <a:t>tekst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08FAF77-2662-4670-A891-BA26EF55CE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525672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7518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502F643A27044BB1F5DC095A59F67" ma:contentTypeVersion="13" ma:contentTypeDescription="Een nieuw document maken." ma:contentTypeScope="" ma:versionID="84352176fdeebd754386c9ba757e4de3">
  <xsd:schema xmlns:xsd="http://www.w3.org/2001/XMLSchema" xmlns:xs="http://www.w3.org/2001/XMLSchema" xmlns:p="http://schemas.microsoft.com/office/2006/metadata/properties" xmlns:ns3="c264e2ec-cf0a-41df-9e0c-ff0cb9d2b0ba" xmlns:ns4="b7810a73-5141-4590-8bc1-ea6bf42babd9" targetNamespace="http://schemas.microsoft.com/office/2006/metadata/properties" ma:root="true" ma:fieldsID="754108a3bf0b54be0be92268cfb6d938" ns3:_="" ns4:_="">
    <xsd:import namespace="c264e2ec-cf0a-41df-9e0c-ff0cb9d2b0ba"/>
    <xsd:import namespace="b7810a73-5141-4590-8bc1-ea6bf42bab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4e2ec-cf0a-41df-9e0c-ff0cb9d2b0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10a73-5141-4590-8bc1-ea6bf42babd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7B6506-3067-4178-8B75-F996783FD6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64e2ec-cf0a-41df-9e0c-ff0cb9d2b0ba"/>
    <ds:schemaRef ds:uri="b7810a73-5141-4590-8bc1-ea6bf42ba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B9E7E5-CFF4-4C8A-BC63-609425F1CE32}">
  <ds:schemaRefs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c264e2ec-cf0a-41df-9e0c-ff0cb9d2b0b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7810a73-5141-4590-8bc1-ea6bf42babd9"/>
  </ds:schemaRefs>
</ds:datastoreItem>
</file>

<file path=customXml/itemProps3.xml><?xml version="1.0" encoding="utf-8"?>
<ds:datastoreItem xmlns:ds="http://schemas.openxmlformats.org/officeDocument/2006/customXml" ds:itemID="{401B1AD5-7C13-4C0E-ACB4-1BF4A21107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</Words>
  <Application>Microsoft Office PowerPoint</Application>
  <PresentationFormat>Breedbeeld</PresentationFormat>
  <Paragraphs>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Terugblik</vt:lpstr>
      <vt:lpstr>PowerPoint-presentatie</vt:lpstr>
      <vt:lpstr>    RES-regio Drenthe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Winkel</dc:creator>
  <cp:lastModifiedBy>Miriam Winkel</cp:lastModifiedBy>
  <cp:revision>5</cp:revision>
  <dcterms:created xsi:type="dcterms:W3CDTF">2019-12-08T16:30:42Z</dcterms:created>
  <dcterms:modified xsi:type="dcterms:W3CDTF">2020-05-27T12:34:11Z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0x010100BE2502F643A27044BB1F5DC095A59F67</vt:lpwstr>
  </property>
</Properties>
</file>