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88"/>
    <p:restoredTop sz="94663"/>
  </p:normalViewPr>
  <p:slideViewPr>
    <p:cSldViewPr snapToGrid="0" snapToObjects="1">
      <p:cViewPr varScale="1">
        <p:scale>
          <a:sx n="104" d="100"/>
          <a:sy n="104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75AEC4-7A39-AA43-89DD-A36D8DA1A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C20D05-2FDA-4A47-A2F6-FDC98CDB6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AF69A2-24B2-C247-AA3F-E7EB0FF5F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5DFD49-B6AD-794E-98BC-76C4FCB2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1AF09-22A6-3A40-A8D6-6FBC97E4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88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19159-78B5-814D-8355-67BEE1CBC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685196-357E-5249-B7FD-19625B56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A978BB-DE0F-714D-A068-1A251835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1001A6-1398-C247-9C9B-2D1F7E4E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A926C7-BD7F-4243-88FE-C75E0CD06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97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9F1BB2-6711-FF4E-BB65-416414511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DCA4BC-F52D-374D-BFE2-5AD3102F9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EACCC2-4897-C34B-8B55-D9696E05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0A617E-5847-C947-B731-A56BBEC4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4BB2B2-730A-8449-BA69-566AD175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12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CAC58-D14B-D144-946F-8CB0433F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69ECA4-8181-D045-8BF6-F9528E767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279796-EEA7-7846-9E69-5A3FB280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41CC81-D8BE-2347-893D-F8769C37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342CF1-B3F5-7544-BD05-6DFAD34A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47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22E5B-A247-334A-9579-8E17FFF5F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FFC9A0-C011-A944-A961-3F8FAC91D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43B8DB-36D6-6845-8821-D60D1743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9891C2-AC4B-AF40-9956-9A4D748F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723C6A-8BF0-0D49-903A-733808DD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00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B2067-B1B2-7249-B251-21756559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8FA222-0EC0-704D-972D-6C26AA7AB6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F12547-3D03-3C4E-836C-84646ED2E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19336F-1F15-074A-B15E-C8F5BC08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B279A4-5C95-B841-B8FD-FEBB6EC38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A59BD0-0180-5246-A3DC-B4DC33A5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94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E3B92-4B3D-BF47-BEE9-5A6A34C0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35E1F2-F337-6E4D-B49B-775D93579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626B505-0647-2B41-A404-3FD5E8F25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9D5F1D-B4FF-BC45-8FBE-9D12E5D9F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8662671-80E9-7C4B-8AF6-28BB98013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A3ECC4D-2E47-514C-8C42-F5391B07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34330BD-C56B-9846-A29B-A79BA5F8E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5E8F979-D7DF-DC46-8B67-9FF8FFF4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42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9784B-22D5-434E-8FD0-90A0A3A8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E45BA9-E437-574A-AC13-705C89E8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8938F85-7681-2B4F-8B87-54F206D3E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6F7DB7-164A-3746-B04E-3E6EB5A1B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29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A1C3234-6223-4647-9CE5-1F506F44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3077A68-DFBA-CD45-AD62-B0AED053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EBBC77D-9D41-594A-BD7B-3D96A86B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400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10D7E-E0D4-3D42-B586-EAE0B2833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8D42F0-9A0C-3042-92EC-124454BE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2CF6BC-A584-CC46-880A-D25890ED1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D660F0-0504-934B-BD02-D81FAC2C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689618-C2DD-384C-92BB-CE483215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A1A56D-0917-D54B-937A-CCB09037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29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6CE8C-BA8B-7B49-9CAE-151D3814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1B48766-6231-0C4E-B676-B18C61AB4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DAD29C-1893-DB4E-8E64-602B72AA3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4F629C-C956-5A47-945B-302E0633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384B05-F525-E543-9ABE-3CDA041F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EAC076-2528-B747-98B4-F8EE7BFF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62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A6046EA-2189-784A-8DAC-A414413A3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A97185-2216-A24C-B233-E17A799C5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236138-F343-FE4F-989B-F01AFFCFD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4C2D4-9B76-5A46-A4CB-68E327315F7B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979FC-32E4-1C49-8448-B25993CD1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F68730-2513-204B-AD37-67FE89E1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9878-6D6B-C149-B8A5-5E8811B83A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42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kstvak 27">
            <a:extLst>
              <a:ext uri="{FF2B5EF4-FFF2-40B4-BE49-F238E27FC236}">
                <a16:creationId xmlns:a16="http://schemas.microsoft.com/office/drawing/2014/main" id="{415C1299-3798-614E-9A4B-1471141F303A}"/>
              </a:ext>
            </a:extLst>
          </p:cNvPr>
          <p:cNvSpPr txBox="1"/>
          <p:nvPr/>
        </p:nvSpPr>
        <p:spPr>
          <a:xfrm>
            <a:off x="3534717" y="-1"/>
            <a:ext cx="49303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dirty="0"/>
              <a:t>Besturen gemeenten / provincie / waterschappen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43DDED9E-FB94-9741-BE20-3792BBFC4566}"/>
              </a:ext>
            </a:extLst>
          </p:cNvPr>
          <p:cNvSpPr txBox="1"/>
          <p:nvPr/>
        </p:nvSpPr>
        <p:spPr>
          <a:xfrm>
            <a:off x="5645581" y="1220691"/>
            <a:ext cx="22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         Overheden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174DE2DC-C0ED-F544-AFD9-7109F31A2888}"/>
              </a:ext>
            </a:extLst>
          </p:cNvPr>
          <p:cNvSpPr txBox="1"/>
          <p:nvPr/>
        </p:nvSpPr>
        <p:spPr>
          <a:xfrm>
            <a:off x="4238911" y="701093"/>
            <a:ext cx="326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Drentse Energietafel </a:t>
            </a:r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4D67D608-D5ED-3741-81E2-F92A15A8E4C9}"/>
              </a:ext>
            </a:extLst>
          </p:cNvPr>
          <p:cNvSpPr txBox="1"/>
          <p:nvPr/>
        </p:nvSpPr>
        <p:spPr>
          <a:xfrm>
            <a:off x="2837865" y="1224893"/>
            <a:ext cx="3108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Maatschappelijke organisaties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EAD36F46-85DE-5F4D-A711-0B0B3F3876AA}"/>
              </a:ext>
            </a:extLst>
          </p:cNvPr>
          <p:cNvCxnSpPr>
            <a:cxnSpLocks/>
          </p:cNvCxnSpPr>
          <p:nvPr/>
        </p:nvCxnSpPr>
        <p:spPr>
          <a:xfrm flipH="1">
            <a:off x="-2208" y="2734270"/>
            <a:ext cx="2208080" cy="412373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7EE82BEE-D059-3C43-8882-9552B575CF19}"/>
              </a:ext>
            </a:extLst>
          </p:cNvPr>
          <p:cNvCxnSpPr>
            <a:cxnSpLocks/>
          </p:cNvCxnSpPr>
          <p:nvPr/>
        </p:nvCxnSpPr>
        <p:spPr>
          <a:xfrm>
            <a:off x="7948696" y="2699217"/>
            <a:ext cx="4233817" cy="416058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ep 193">
            <a:extLst>
              <a:ext uri="{FF2B5EF4-FFF2-40B4-BE49-F238E27FC236}">
                <a16:creationId xmlns:a16="http://schemas.microsoft.com/office/drawing/2014/main" id="{435AA54C-A1B4-2E49-BEEE-3190AC87AA74}"/>
              </a:ext>
            </a:extLst>
          </p:cNvPr>
          <p:cNvGrpSpPr/>
          <p:nvPr/>
        </p:nvGrpSpPr>
        <p:grpSpPr>
          <a:xfrm>
            <a:off x="8706855" y="950473"/>
            <a:ext cx="3361432" cy="2140136"/>
            <a:chOff x="8376100" y="1000624"/>
            <a:chExt cx="3361432" cy="2140136"/>
          </a:xfrm>
        </p:grpSpPr>
        <p:sp>
          <p:nvSpPr>
            <p:cNvPr id="148" name="Afgeronde rechthoek 147">
              <a:extLst>
                <a:ext uri="{FF2B5EF4-FFF2-40B4-BE49-F238E27FC236}">
                  <a16:creationId xmlns:a16="http://schemas.microsoft.com/office/drawing/2014/main" id="{ACEFBEE7-AF33-0F47-B19C-AC1D278277C9}"/>
                </a:ext>
              </a:extLst>
            </p:cNvPr>
            <p:cNvSpPr/>
            <p:nvPr/>
          </p:nvSpPr>
          <p:spPr>
            <a:xfrm>
              <a:off x="8376100" y="2056894"/>
              <a:ext cx="1891398" cy="10838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8" name="Afgeronde rechthoek 57">
              <a:extLst>
                <a:ext uri="{FF2B5EF4-FFF2-40B4-BE49-F238E27FC236}">
                  <a16:creationId xmlns:a16="http://schemas.microsoft.com/office/drawing/2014/main" id="{5EEBFBE1-F50D-EF43-A638-4E80D62F98D6}"/>
                </a:ext>
              </a:extLst>
            </p:cNvPr>
            <p:cNvSpPr/>
            <p:nvPr/>
          </p:nvSpPr>
          <p:spPr>
            <a:xfrm>
              <a:off x="8713449" y="2357710"/>
              <a:ext cx="1254802" cy="217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err="1"/>
                <a:t>Één</a:t>
              </a:r>
              <a:r>
                <a:rPr lang="nl-NL" sz="1200" dirty="0"/>
                <a:t> gem </a:t>
              </a:r>
              <a:r>
                <a:rPr lang="nl-NL" sz="1200" dirty="0" err="1"/>
                <a:t>secr</a:t>
              </a:r>
              <a:endParaRPr lang="nl-NL" sz="1200" dirty="0"/>
            </a:p>
          </p:txBody>
        </p:sp>
        <p:sp>
          <p:nvSpPr>
            <p:cNvPr id="59" name="Afgeronde rechthoek 58">
              <a:extLst>
                <a:ext uri="{FF2B5EF4-FFF2-40B4-BE49-F238E27FC236}">
                  <a16:creationId xmlns:a16="http://schemas.microsoft.com/office/drawing/2014/main" id="{EA4DB1F0-F2F8-034F-89A5-5B193FE546C8}"/>
                </a:ext>
              </a:extLst>
            </p:cNvPr>
            <p:cNvSpPr/>
            <p:nvPr/>
          </p:nvSpPr>
          <p:spPr>
            <a:xfrm>
              <a:off x="8713448" y="2588606"/>
              <a:ext cx="1254801" cy="217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Dir </a:t>
              </a:r>
              <a:r>
                <a:rPr lang="nl-NL" sz="1200" dirty="0" err="1"/>
                <a:t>Prov</a:t>
              </a:r>
              <a:endParaRPr lang="nl-NL" sz="1200" dirty="0"/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8BE59B72-5C29-4548-886B-81665114F013}"/>
                </a:ext>
              </a:extLst>
            </p:cNvPr>
            <p:cNvSpPr txBox="1"/>
            <p:nvPr/>
          </p:nvSpPr>
          <p:spPr>
            <a:xfrm>
              <a:off x="8416051" y="2069926"/>
              <a:ext cx="17653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/>
                <a:t>Ambtelijk opdrachtgever</a:t>
              </a:r>
            </a:p>
          </p:txBody>
        </p:sp>
        <p:grpSp>
          <p:nvGrpSpPr>
            <p:cNvPr id="145" name="Groep 144">
              <a:extLst>
                <a:ext uri="{FF2B5EF4-FFF2-40B4-BE49-F238E27FC236}">
                  <a16:creationId xmlns:a16="http://schemas.microsoft.com/office/drawing/2014/main" id="{2772F88D-EFD3-7448-A51E-2ACE498BF363}"/>
                </a:ext>
              </a:extLst>
            </p:cNvPr>
            <p:cNvGrpSpPr/>
            <p:nvPr/>
          </p:nvGrpSpPr>
          <p:grpSpPr>
            <a:xfrm>
              <a:off x="10451603" y="1000624"/>
              <a:ext cx="1285929" cy="1501579"/>
              <a:chOff x="10461710" y="1024831"/>
              <a:chExt cx="1285929" cy="1501579"/>
            </a:xfrm>
          </p:grpSpPr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50F4027C-FA8C-A34C-9860-73C76BB7C462}"/>
                  </a:ext>
                </a:extLst>
              </p:cNvPr>
              <p:cNvSpPr/>
              <p:nvPr/>
            </p:nvSpPr>
            <p:spPr>
              <a:xfrm>
                <a:off x="10651515" y="1024831"/>
                <a:ext cx="948272" cy="150157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83" name="Tekstvak 82">
                <a:extLst>
                  <a:ext uri="{FF2B5EF4-FFF2-40B4-BE49-F238E27FC236}">
                    <a16:creationId xmlns:a16="http://schemas.microsoft.com/office/drawing/2014/main" id="{DFDF820A-5D8E-FA4E-B85D-88748BE2F191}"/>
                  </a:ext>
                </a:extLst>
              </p:cNvPr>
              <p:cNvSpPr txBox="1"/>
              <p:nvPr/>
            </p:nvSpPr>
            <p:spPr>
              <a:xfrm>
                <a:off x="10461710" y="1882308"/>
                <a:ext cx="1285929" cy="43088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nl-NL" sz="1100" dirty="0"/>
                  <a:t>Overleg gemeente-</a:t>
                </a:r>
              </a:p>
              <a:p>
                <a:r>
                  <a:rPr lang="nl-NL" sz="1100" dirty="0"/>
                  <a:t>secretarissen</a:t>
                </a:r>
              </a:p>
            </p:txBody>
          </p:sp>
        </p:grpSp>
        <p:cxnSp>
          <p:nvCxnSpPr>
            <p:cNvPr id="85" name="Rechte verbindingslijn met pijl 84">
              <a:extLst>
                <a:ext uri="{FF2B5EF4-FFF2-40B4-BE49-F238E27FC236}">
                  <a16:creationId xmlns:a16="http://schemas.microsoft.com/office/drawing/2014/main" id="{C61B7C6B-9FF1-D14A-969C-71C5A640F554}"/>
                </a:ext>
              </a:extLst>
            </p:cNvPr>
            <p:cNvCxnSpPr>
              <a:cxnSpLocks/>
              <a:stCxn id="58" idx="3"/>
              <a:endCxn id="83" idx="1"/>
            </p:cNvCxnSpPr>
            <p:nvPr/>
          </p:nvCxnSpPr>
          <p:spPr>
            <a:xfrm flipV="1">
              <a:off x="9968251" y="2073545"/>
              <a:ext cx="483352" cy="39270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Rechte verbindingslijn met pijl 104">
            <a:extLst>
              <a:ext uri="{FF2B5EF4-FFF2-40B4-BE49-F238E27FC236}">
                <a16:creationId xmlns:a16="http://schemas.microsoft.com/office/drawing/2014/main" id="{D43771D4-A272-D84C-ADA9-F8AE39F2B322}"/>
              </a:ext>
            </a:extLst>
          </p:cNvPr>
          <p:cNvCxnSpPr>
            <a:cxnSpLocks/>
          </p:cNvCxnSpPr>
          <p:nvPr/>
        </p:nvCxnSpPr>
        <p:spPr>
          <a:xfrm>
            <a:off x="5282174" y="2317497"/>
            <a:ext cx="0" cy="68169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ep 127">
            <a:extLst>
              <a:ext uri="{FF2B5EF4-FFF2-40B4-BE49-F238E27FC236}">
                <a16:creationId xmlns:a16="http://schemas.microsoft.com/office/drawing/2014/main" id="{EC9D6DD8-C9D9-9C45-B467-F2777DFA35FD}"/>
              </a:ext>
            </a:extLst>
          </p:cNvPr>
          <p:cNvGrpSpPr/>
          <p:nvPr/>
        </p:nvGrpSpPr>
        <p:grpSpPr>
          <a:xfrm>
            <a:off x="1383074" y="3023624"/>
            <a:ext cx="9810549" cy="3848959"/>
            <a:chOff x="2952499" y="2985387"/>
            <a:chExt cx="6676191" cy="3913345"/>
          </a:xfrm>
        </p:grpSpPr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5493559F-D238-B447-81BB-FBF588F6A41C}"/>
                </a:ext>
              </a:extLst>
            </p:cNvPr>
            <p:cNvSpPr/>
            <p:nvPr/>
          </p:nvSpPr>
          <p:spPr>
            <a:xfrm>
              <a:off x="3072601" y="2992871"/>
              <a:ext cx="5117145" cy="328163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>
              <a:extLst>
                <a:ext uri="{FF2B5EF4-FFF2-40B4-BE49-F238E27FC236}">
                  <a16:creationId xmlns:a16="http://schemas.microsoft.com/office/drawing/2014/main" id="{64044261-2C49-E24A-83D6-148D40B8FC29}"/>
                </a:ext>
              </a:extLst>
            </p:cNvPr>
            <p:cNvSpPr/>
            <p:nvPr/>
          </p:nvSpPr>
          <p:spPr>
            <a:xfrm>
              <a:off x="4108621" y="2985387"/>
              <a:ext cx="3161775" cy="22308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7" name="Afgeronde rechthoek 6">
              <a:extLst>
                <a:ext uri="{FF2B5EF4-FFF2-40B4-BE49-F238E27FC236}">
                  <a16:creationId xmlns:a16="http://schemas.microsoft.com/office/drawing/2014/main" id="{AC61F0F9-2CAE-3743-BD41-3E68339C5AD1}"/>
                </a:ext>
              </a:extLst>
            </p:cNvPr>
            <p:cNvSpPr/>
            <p:nvPr/>
          </p:nvSpPr>
          <p:spPr>
            <a:xfrm>
              <a:off x="4441740" y="3521771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/>
                <a:t>VDG</a:t>
              </a:r>
            </a:p>
          </p:txBody>
        </p:sp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84C64BE7-4206-DE46-8006-F1AE3FB51B7C}"/>
                </a:ext>
              </a:extLst>
            </p:cNvPr>
            <p:cNvSpPr/>
            <p:nvPr/>
          </p:nvSpPr>
          <p:spPr>
            <a:xfrm>
              <a:off x="4232491" y="4086929"/>
              <a:ext cx="858730" cy="2812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Werkgroep</a:t>
              </a:r>
            </a:p>
          </p:txBody>
        </p:sp>
        <p:sp>
          <p:nvSpPr>
            <p:cNvPr id="11" name="Afgeronde rechthoek 10">
              <a:extLst>
                <a:ext uri="{FF2B5EF4-FFF2-40B4-BE49-F238E27FC236}">
                  <a16:creationId xmlns:a16="http://schemas.microsoft.com/office/drawing/2014/main" id="{68BA3017-2A2C-6841-B779-27B2452406A5}"/>
                </a:ext>
              </a:extLst>
            </p:cNvPr>
            <p:cNvSpPr/>
            <p:nvPr/>
          </p:nvSpPr>
          <p:spPr>
            <a:xfrm>
              <a:off x="6267946" y="3422886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/>
                <a:t>NPRES</a:t>
              </a:r>
            </a:p>
          </p:txBody>
        </p:sp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4D518AB0-660A-C44D-82B9-215CE974299F}"/>
                </a:ext>
              </a:extLst>
            </p:cNvPr>
            <p:cNvSpPr/>
            <p:nvPr/>
          </p:nvSpPr>
          <p:spPr>
            <a:xfrm>
              <a:off x="6515904" y="3831173"/>
              <a:ext cx="572180" cy="316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200" dirty="0" err="1"/>
                <a:t>Prov</a:t>
              </a:r>
              <a:endParaRPr lang="nl-NL" sz="1200" dirty="0"/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111DDFDE-8758-BF43-9038-1345BBA80B8B}"/>
                </a:ext>
              </a:extLst>
            </p:cNvPr>
            <p:cNvSpPr txBox="1"/>
            <p:nvPr/>
          </p:nvSpPr>
          <p:spPr>
            <a:xfrm>
              <a:off x="2952499" y="6504189"/>
              <a:ext cx="6676191" cy="394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Organisatie van gemeenten / provincie / waterschappen / maatschappelijke organisaties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B9F123BC-9A91-7040-AFEC-449FA23D9D3F}"/>
                </a:ext>
              </a:extLst>
            </p:cNvPr>
            <p:cNvSpPr txBox="1"/>
            <p:nvPr/>
          </p:nvSpPr>
          <p:spPr>
            <a:xfrm>
              <a:off x="5143354" y="5476892"/>
              <a:ext cx="1231876" cy="4001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l-NL" sz="2000" b="1" dirty="0">
                  <a:solidFill>
                    <a:schemeClr val="bg1"/>
                  </a:solidFill>
                </a:rPr>
                <a:t>Werktafel</a:t>
              </a:r>
            </a:p>
          </p:txBody>
        </p:sp>
        <p:sp>
          <p:nvSpPr>
            <p:cNvPr id="31" name="Ovaal 30">
              <a:extLst>
                <a:ext uri="{FF2B5EF4-FFF2-40B4-BE49-F238E27FC236}">
                  <a16:creationId xmlns:a16="http://schemas.microsoft.com/office/drawing/2014/main" id="{6C833ADD-DAC0-194A-AEE3-EDAF040A783B}"/>
                </a:ext>
              </a:extLst>
            </p:cNvPr>
            <p:cNvSpPr/>
            <p:nvPr/>
          </p:nvSpPr>
          <p:spPr>
            <a:xfrm>
              <a:off x="3851910" y="5177790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>
              <a:extLst>
                <a:ext uri="{FF2B5EF4-FFF2-40B4-BE49-F238E27FC236}">
                  <a16:creationId xmlns:a16="http://schemas.microsoft.com/office/drawing/2014/main" id="{6BF4519C-41C6-E346-BCAB-656B96465708}"/>
                </a:ext>
              </a:extLst>
            </p:cNvPr>
            <p:cNvSpPr/>
            <p:nvPr/>
          </p:nvSpPr>
          <p:spPr>
            <a:xfrm>
              <a:off x="7347142" y="4512041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>
              <a:extLst>
                <a:ext uri="{FF2B5EF4-FFF2-40B4-BE49-F238E27FC236}">
                  <a16:creationId xmlns:a16="http://schemas.microsoft.com/office/drawing/2014/main" id="{530D7578-7349-BB4B-A827-6CF61E63FEED}"/>
                </a:ext>
              </a:extLst>
            </p:cNvPr>
            <p:cNvSpPr/>
            <p:nvPr/>
          </p:nvSpPr>
          <p:spPr>
            <a:xfrm>
              <a:off x="7075168" y="525457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>
              <a:extLst>
                <a:ext uri="{FF2B5EF4-FFF2-40B4-BE49-F238E27FC236}">
                  <a16:creationId xmlns:a16="http://schemas.microsoft.com/office/drawing/2014/main" id="{EEA52CDA-5CC8-C84D-A3AB-E8AF37CED089}"/>
                </a:ext>
              </a:extLst>
            </p:cNvPr>
            <p:cNvSpPr/>
            <p:nvPr/>
          </p:nvSpPr>
          <p:spPr>
            <a:xfrm>
              <a:off x="4309110" y="5634990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>
              <a:extLst>
                <a:ext uri="{FF2B5EF4-FFF2-40B4-BE49-F238E27FC236}">
                  <a16:creationId xmlns:a16="http://schemas.microsoft.com/office/drawing/2014/main" id="{37DE0CE4-186E-C245-B44A-5EE4B7839D70}"/>
                </a:ext>
              </a:extLst>
            </p:cNvPr>
            <p:cNvSpPr/>
            <p:nvPr/>
          </p:nvSpPr>
          <p:spPr>
            <a:xfrm>
              <a:off x="3714531" y="4481149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7" name="Rechte verbindingslijn met pijl 36">
              <a:extLst>
                <a:ext uri="{FF2B5EF4-FFF2-40B4-BE49-F238E27FC236}">
                  <a16:creationId xmlns:a16="http://schemas.microsoft.com/office/drawing/2014/main" id="{D4D1BB62-CFA3-CE43-A5AD-2A8B20A25495}"/>
                </a:ext>
              </a:extLst>
            </p:cNvPr>
            <p:cNvCxnSpPr>
              <a:cxnSpLocks/>
              <a:stCxn id="32" idx="1"/>
            </p:cNvCxnSpPr>
            <p:nvPr/>
          </p:nvCxnSpPr>
          <p:spPr>
            <a:xfrm flipH="1" flipV="1">
              <a:off x="6749326" y="4434860"/>
              <a:ext cx="622924" cy="10405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met pijl 38">
              <a:extLst>
                <a:ext uri="{FF2B5EF4-FFF2-40B4-BE49-F238E27FC236}">
                  <a16:creationId xmlns:a16="http://schemas.microsoft.com/office/drawing/2014/main" id="{4BA3CCA6-98A0-1142-BB2D-DB01AAD6B9CD}"/>
                </a:ext>
              </a:extLst>
            </p:cNvPr>
            <p:cNvCxnSpPr>
              <a:cxnSpLocks/>
              <a:stCxn id="34" idx="7"/>
            </p:cNvCxnSpPr>
            <p:nvPr/>
          </p:nvCxnSpPr>
          <p:spPr>
            <a:xfrm flipV="1">
              <a:off x="4455452" y="4686140"/>
              <a:ext cx="532086" cy="97571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met pijl 39">
              <a:extLst>
                <a:ext uri="{FF2B5EF4-FFF2-40B4-BE49-F238E27FC236}">
                  <a16:creationId xmlns:a16="http://schemas.microsoft.com/office/drawing/2014/main" id="{0C5AEAB7-C6D5-F240-A83F-4AE8160298D8}"/>
                </a:ext>
              </a:extLst>
            </p:cNvPr>
            <p:cNvCxnSpPr>
              <a:cxnSpLocks/>
              <a:endCxn id="31" idx="4"/>
            </p:cNvCxnSpPr>
            <p:nvPr/>
          </p:nvCxnSpPr>
          <p:spPr>
            <a:xfrm flipV="1">
              <a:off x="3937635" y="5361259"/>
              <a:ext cx="0" cy="1077572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met pijl 99">
              <a:extLst>
                <a:ext uri="{FF2B5EF4-FFF2-40B4-BE49-F238E27FC236}">
                  <a16:creationId xmlns:a16="http://schemas.microsoft.com/office/drawing/2014/main" id="{310E8C0C-3789-6B4C-9015-D13847810D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54476" y="4838726"/>
              <a:ext cx="170691" cy="95441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al 105">
              <a:extLst>
                <a:ext uri="{FF2B5EF4-FFF2-40B4-BE49-F238E27FC236}">
                  <a16:creationId xmlns:a16="http://schemas.microsoft.com/office/drawing/2014/main" id="{336D3707-1C70-0742-9AE6-BE91F0C42B4C}"/>
                </a:ext>
              </a:extLst>
            </p:cNvPr>
            <p:cNvSpPr/>
            <p:nvPr/>
          </p:nvSpPr>
          <p:spPr>
            <a:xfrm>
              <a:off x="7518654" y="49371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7" name="Ovaal 106">
              <a:extLst>
                <a:ext uri="{FF2B5EF4-FFF2-40B4-BE49-F238E27FC236}">
                  <a16:creationId xmlns:a16="http://schemas.microsoft.com/office/drawing/2014/main" id="{2A6347AF-1F85-A948-ABC2-49652D142797}"/>
                </a:ext>
              </a:extLst>
            </p:cNvPr>
            <p:cNvSpPr/>
            <p:nvPr/>
          </p:nvSpPr>
          <p:spPr>
            <a:xfrm>
              <a:off x="6621024" y="5293423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8" name="Ovaal 107">
              <a:extLst>
                <a:ext uri="{FF2B5EF4-FFF2-40B4-BE49-F238E27FC236}">
                  <a16:creationId xmlns:a16="http://schemas.microsoft.com/office/drawing/2014/main" id="{8DA3A058-F135-A241-AB79-715D39DE7282}"/>
                </a:ext>
              </a:extLst>
            </p:cNvPr>
            <p:cNvSpPr/>
            <p:nvPr/>
          </p:nvSpPr>
          <p:spPr>
            <a:xfrm>
              <a:off x="7637327" y="4517579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9" name="Ovaal 108">
              <a:extLst>
                <a:ext uri="{FF2B5EF4-FFF2-40B4-BE49-F238E27FC236}">
                  <a16:creationId xmlns:a16="http://schemas.microsoft.com/office/drawing/2014/main" id="{0C902689-231C-814E-A126-29B61A3AB12A}"/>
                </a:ext>
              </a:extLst>
            </p:cNvPr>
            <p:cNvSpPr/>
            <p:nvPr/>
          </p:nvSpPr>
          <p:spPr>
            <a:xfrm>
              <a:off x="5618093" y="5322062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0" name="Ovaal 109">
              <a:extLst>
                <a:ext uri="{FF2B5EF4-FFF2-40B4-BE49-F238E27FC236}">
                  <a16:creationId xmlns:a16="http://schemas.microsoft.com/office/drawing/2014/main" id="{633F99BC-0DCA-BA45-8602-09A90A31BDDF}"/>
                </a:ext>
              </a:extLst>
            </p:cNvPr>
            <p:cNvSpPr/>
            <p:nvPr/>
          </p:nvSpPr>
          <p:spPr>
            <a:xfrm>
              <a:off x="4943042" y="5269524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1" name="Ovaal 110">
              <a:extLst>
                <a:ext uri="{FF2B5EF4-FFF2-40B4-BE49-F238E27FC236}">
                  <a16:creationId xmlns:a16="http://schemas.microsoft.com/office/drawing/2014/main" id="{691D4F28-BB48-544D-B1BE-952F17A33B80}"/>
                </a:ext>
              </a:extLst>
            </p:cNvPr>
            <p:cNvSpPr/>
            <p:nvPr/>
          </p:nvSpPr>
          <p:spPr>
            <a:xfrm>
              <a:off x="4063165" y="4620707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2" name="Ovaal 111">
              <a:extLst>
                <a:ext uri="{FF2B5EF4-FFF2-40B4-BE49-F238E27FC236}">
                  <a16:creationId xmlns:a16="http://schemas.microsoft.com/office/drawing/2014/main" id="{757384D0-4A2D-7E4B-A05D-A5D4D7B30C4A}"/>
                </a:ext>
              </a:extLst>
            </p:cNvPr>
            <p:cNvSpPr/>
            <p:nvPr/>
          </p:nvSpPr>
          <p:spPr>
            <a:xfrm>
              <a:off x="4346025" y="5044213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3" name="Ovaal 112">
              <a:extLst>
                <a:ext uri="{FF2B5EF4-FFF2-40B4-BE49-F238E27FC236}">
                  <a16:creationId xmlns:a16="http://schemas.microsoft.com/office/drawing/2014/main" id="{9CFF952C-58D5-5343-A25E-14137F040669}"/>
                </a:ext>
              </a:extLst>
            </p:cNvPr>
            <p:cNvSpPr/>
            <p:nvPr/>
          </p:nvSpPr>
          <p:spPr>
            <a:xfrm>
              <a:off x="3610715" y="478472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4" name="Ovaal 113">
              <a:extLst>
                <a:ext uri="{FF2B5EF4-FFF2-40B4-BE49-F238E27FC236}">
                  <a16:creationId xmlns:a16="http://schemas.microsoft.com/office/drawing/2014/main" id="{14DA9592-A81A-6E42-8EF0-89D05DD3521C}"/>
                </a:ext>
              </a:extLst>
            </p:cNvPr>
            <p:cNvSpPr/>
            <p:nvPr/>
          </p:nvSpPr>
          <p:spPr>
            <a:xfrm>
              <a:off x="4842470" y="5711264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5" name="Ovaal 114">
              <a:extLst>
                <a:ext uri="{FF2B5EF4-FFF2-40B4-BE49-F238E27FC236}">
                  <a16:creationId xmlns:a16="http://schemas.microsoft.com/office/drawing/2014/main" id="{655208FE-48EB-644D-A1CE-BD0254122B3A}"/>
                </a:ext>
              </a:extLst>
            </p:cNvPr>
            <p:cNvSpPr/>
            <p:nvPr/>
          </p:nvSpPr>
          <p:spPr>
            <a:xfrm>
              <a:off x="5148069" y="587510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6" name="Ovaal 115">
              <a:extLst>
                <a:ext uri="{FF2B5EF4-FFF2-40B4-BE49-F238E27FC236}">
                  <a16:creationId xmlns:a16="http://schemas.microsoft.com/office/drawing/2014/main" id="{1995E9B6-8562-2243-A4A5-34DDEEA22983}"/>
                </a:ext>
              </a:extLst>
            </p:cNvPr>
            <p:cNvSpPr/>
            <p:nvPr/>
          </p:nvSpPr>
          <p:spPr>
            <a:xfrm>
              <a:off x="6455192" y="580299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7" name="Ovaal 116">
              <a:extLst>
                <a:ext uri="{FF2B5EF4-FFF2-40B4-BE49-F238E27FC236}">
                  <a16:creationId xmlns:a16="http://schemas.microsoft.com/office/drawing/2014/main" id="{A5ED4E5F-2B6D-0546-95C6-9E91300BABF0}"/>
                </a:ext>
              </a:extLst>
            </p:cNvPr>
            <p:cNvSpPr/>
            <p:nvPr/>
          </p:nvSpPr>
          <p:spPr>
            <a:xfrm>
              <a:off x="3561680" y="4112515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Ovaal 117">
              <a:extLst>
                <a:ext uri="{FF2B5EF4-FFF2-40B4-BE49-F238E27FC236}">
                  <a16:creationId xmlns:a16="http://schemas.microsoft.com/office/drawing/2014/main" id="{D554B0E9-0DAC-7E4B-B304-EF3BCED18CA8}"/>
                </a:ext>
              </a:extLst>
            </p:cNvPr>
            <p:cNvSpPr/>
            <p:nvPr/>
          </p:nvSpPr>
          <p:spPr>
            <a:xfrm>
              <a:off x="7399311" y="4125938"/>
              <a:ext cx="171450" cy="18346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19" name="Rechte verbindingslijn met pijl 118">
              <a:extLst>
                <a:ext uri="{FF2B5EF4-FFF2-40B4-BE49-F238E27FC236}">
                  <a16:creationId xmlns:a16="http://schemas.microsoft.com/office/drawing/2014/main" id="{6676704D-FE67-DA4E-93BB-8F9F9C509F51}"/>
                </a:ext>
              </a:extLst>
            </p:cNvPr>
            <p:cNvCxnSpPr>
              <a:cxnSpLocks/>
              <a:endCxn id="115" idx="4"/>
            </p:cNvCxnSpPr>
            <p:nvPr/>
          </p:nvCxnSpPr>
          <p:spPr>
            <a:xfrm flipV="1">
              <a:off x="5233794" y="6058574"/>
              <a:ext cx="0" cy="392333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chte verbindingslijn met pijl 121">
              <a:extLst>
                <a:ext uri="{FF2B5EF4-FFF2-40B4-BE49-F238E27FC236}">
                  <a16:creationId xmlns:a16="http://schemas.microsoft.com/office/drawing/2014/main" id="{CDD7889D-C39B-C94A-8B37-E816E5E45727}"/>
                </a:ext>
              </a:extLst>
            </p:cNvPr>
            <p:cNvCxnSpPr>
              <a:cxnSpLocks/>
              <a:endCxn id="114" idx="4"/>
            </p:cNvCxnSpPr>
            <p:nvPr/>
          </p:nvCxnSpPr>
          <p:spPr>
            <a:xfrm flipV="1">
              <a:off x="4928195" y="5894733"/>
              <a:ext cx="0" cy="556174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echte verbindingslijn met pijl 151">
              <a:extLst>
                <a:ext uri="{FF2B5EF4-FFF2-40B4-BE49-F238E27FC236}">
                  <a16:creationId xmlns:a16="http://schemas.microsoft.com/office/drawing/2014/main" id="{21B10D2C-F501-7648-870C-4B6E409FBFB9}"/>
                </a:ext>
              </a:extLst>
            </p:cNvPr>
            <p:cNvCxnSpPr>
              <a:cxnSpLocks/>
              <a:stCxn id="112" idx="0"/>
            </p:cNvCxnSpPr>
            <p:nvPr/>
          </p:nvCxnSpPr>
          <p:spPr>
            <a:xfrm flipV="1">
              <a:off x="4431751" y="4701049"/>
              <a:ext cx="557416" cy="3431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Rechte verbindingslijn met pijl 154">
              <a:extLst>
                <a:ext uri="{FF2B5EF4-FFF2-40B4-BE49-F238E27FC236}">
                  <a16:creationId xmlns:a16="http://schemas.microsoft.com/office/drawing/2014/main" id="{3BDD25E7-2B5E-2C4E-B32B-60274F0B76BE}"/>
                </a:ext>
              </a:extLst>
            </p:cNvPr>
            <p:cNvCxnSpPr>
              <a:cxnSpLocks/>
              <a:stCxn id="111" idx="7"/>
            </p:cNvCxnSpPr>
            <p:nvPr/>
          </p:nvCxnSpPr>
          <p:spPr>
            <a:xfrm flipV="1">
              <a:off x="4209507" y="4295983"/>
              <a:ext cx="136518" cy="35159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Rechte verbindingslijn met pijl 157">
              <a:extLst>
                <a:ext uri="{FF2B5EF4-FFF2-40B4-BE49-F238E27FC236}">
                  <a16:creationId xmlns:a16="http://schemas.microsoft.com/office/drawing/2014/main" id="{C5CFFC52-29A5-A340-BEBD-405A69F2622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60071" y="4331606"/>
              <a:ext cx="344578" cy="941182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Rechte verbindingslijn met pijl 159">
              <a:extLst>
                <a:ext uri="{FF2B5EF4-FFF2-40B4-BE49-F238E27FC236}">
                  <a16:creationId xmlns:a16="http://schemas.microsoft.com/office/drawing/2014/main" id="{F25E9974-DDD2-4C40-8698-7E25EFBDA0F4}"/>
                </a:ext>
              </a:extLst>
            </p:cNvPr>
            <p:cNvCxnSpPr>
              <a:cxnSpLocks/>
              <a:stCxn id="107" idx="0"/>
            </p:cNvCxnSpPr>
            <p:nvPr/>
          </p:nvCxnSpPr>
          <p:spPr>
            <a:xfrm flipH="1" flipV="1">
              <a:off x="6342340" y="4887127"/>
              <a:ext cx="364409" cy="40629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Rechte verbindingslijn met pijl 166">
              <a:extLst>
                <a:ext uri="{FF2B5EF4-FFF2-40B4-BE49-F238E27FC236}">
                  <a16:creationId xmlns:a16="http://schemas.microsoft.com/office/drawing/2014/main" id="{DD216613-8580-D849-A793-A25EE07D60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1976" y="5048995"/>
              <a:ext cx="22271" cy="1406169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chte verbindingslijn met pijl 173">
              <a:extLst>
                <a:ext uri="{FF2B5EF4-FFF2-40B4-BE49-F238E27FC236}">
                  <a16:creationId xmlns:a16="http://schemas.microsoft.com/office/drawing/2014/main" id="{70FF15FA-E391-254E-85F2-F7D843756224}"/>
                </a:ext>
              </a:extLst>
            </p:cNvPr>
            <p:cNvCxnSpPr>
              <a:cxnSpLocks/>
              <a:endCxn id="33" idx="4"/>
            </p:cNvCxnSpPr>
            <p:nvPr/>
          </p:nvCxnSpPr>
          <p:spPr>
            <a:xfrm flipV="1">
              <a:off x="7142745" y="5438047"/>
              <a:ext cx="18148" cy="996982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chte verbindingslijn met pijl 174">
              <a:extLst>
                <a:ext uri="{FF2B5EF4-FFF2-40B4-BE49-F238E27FC236}">
                  <a16:creationId xmlns:a16="http://schemas.microsoft.com/office/drawing/2014/main" id="{73A61CA0-2E9A-D94F-B53C-02034F1BDA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4254" y="5476892"/>
              <a:ext cx="22450" cy="974016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Rechte verbindingslijn met pijl 177">
              <a:extLst>
                <a:ext uri="{FF2B5EF4-FFF2-40B4-BE49-F238E27FC236}">
                  <a16:creationId xmlns:a16="http://schemas.microsoft.com/office/drawing/2014/main" id="{109F75D8-6834-EA43-B71F-2B43ACF370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96440" y="4966745"/>
              <a:ext cx="0" cy="1468284"/>
            </a:xfrm>
            <a:prstGeom prst="straightConnector1">
              <a:avLst/>
            </a:prstGeom>
            <a:ln w="28575">
              <a:prstDash val="sysDot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kstvak 125">
            <a:extLst>
              <a:ext uri="{FF2B5EF4-FFF2-40B4-BE49-F238E27FC236}">
                <a16:creationId xmlns:a16="http://schemas.microsoft.com/office/drawing/2014/main" id="{6F5D076C-2F7A-8648-A0FC-CEDB1A3D02D0}"/>
              </a:ext>
            </a:extLst>
          </p:cNvPr>
          <p:cNvSpPr txBox="1"/>
          <p:nvPr/>
        </p:nvSpPr>
        <p:spPr>
          <a:xfrm rot="18134503">
            <a:off x="7991357" y="801237"/>
            <a:ext cx="2514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BESLUITVORMING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0B94BB9-A69C-2943-AC08-A8CBE83A68FC}"/>
              </a:ext>
            </a:extLst>
          </p:cNvPr>
          <p:cNvSpPr txBox="1"/>
          <p:nvPr/>
        </p:nvSpPr>
        <p:spPr>
          <a:xfrm rot="2674570">
            <a:off x="7690784" y="4159555"/>
            <a:ext cx="4467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0070C0"/>
                </a:solidFill>
              </a:rPr>
              <a:t>VOORBEREIDING EN UITVOERING</a:t>
            </a:r>
          </a:p>
        </p:txBody>
      </p:sp>
      <p:cxnSp>
        <p:nvCxnSpPr>
          <p:cNvPr id="134" name="Rechte verbindingslijn 133">
            <a:extLst>
              <a:ext uri="{FF2B5EF4-FFF2-40B4-BE49-F238E27FC236}">
                <a16:creationId xmlns:a16="http://schemas.microsoft.com/office/drawing/2014/main" id="{05675A88-4C68-1242-A6D6-8148A498F80B}"/>
              </a:ext>
            </a:extLst>
          </p:cNvPr>
          <p:cNvCxnSpPr>
            <a:cxnSpLocks/>
          </p:cNvCxnSpPr>
          <p:nvPr/>
        </p:nvCxnSpPr>
        <p:spPr>
          <a:xfrm>
            <a:off x="33473" y="17764"/>
            <a:ext cx="2179422" cy="270192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chte verbindingslijn 134">
            <a:extLst>
              <a:ext uri="{FF2B5EF4-FFF2-40B4-BE49-F238E27FC236}">
                <a16:creationId xmlns:a16="http://schemas.microsoft.com/office/drawing/2014/main" id="{AA1BB666-3D93-4D43-91F7-905DCF208B83}"/>
              </a:ext>
            </a:extLst>
          </p:cNvPr>
          <p:cNvCxnSpPr>
            <a:cxnSpLocks/>
          </p:cNvCxnSpPr>
          <p:nvPr/>
        </p:nvCxnSpPr>
        <p:spPr>
          <a:xfrm flipH="1">
            <a:off x="7965559" y="6979"/>
            <a:ext cx="1754349" cy="26876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riehoek 80">
            <a:extLst>
              <a:ext uri="{FF2B5EF4-FFF2-40B4-BE49-F238E27FC236}">
                <a16:creationId xmlns:a16="http://schemas.microsoft.com/office/drawing/2014/main" id="{8EEF7849-71C8-F94F-9D0E-437AB3A00364}"/>
              </a:ext>
            </a:extLst>
          </p:cNvPr>
          <p:cNvSpPr/>
          <p:nvPr/>
        </p:nvSpPr>
        <p:spPr>
          <a:xfrm rot="5400000">
            <a:off x="6673795" y="961121"/>
            <a:ext cx="631801" cy="3379153"/>
          </a:xfrm>
          <a:prstGeom prst="triangle">
            <a:avLst>
              <a:gd name="adj" fmla="val 6106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131433D-0B77-3545-A4C1-3D91CD32F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8333" y="1172820"/>
            <a:ext cx="596369" cy="596369"/>
          </a:xfrm>
          <a:prstGeom prst="rect">
            <a:avLst/>
          </a:prstGeom>
        </p:spPr>
      </p:pic>
      <p:sp>
        <p:nvSpPr>
          <p:cNvPr id="75" name="Afgeronde rechthoek 7">
            <a:extLst>
              <a:ext uri="{FF2B5EF4-FFF2-40B4-BE49-F238E27FC236}">
                <a16:creationId xmlns:a16="http://schemas.microsoft.com/office/drawing/2014/main" id="{E7EA3F23-37AD-4C48-B98A-2940D12B81AC}"/>
              </a:ext>
            </a:extLst>
          </p:cNvPr>
          <p:cNvSpPr/>
          <p:nvPr/>
        </p:nvSpPr>
        <p:spPr>
          <a:xfrm>
            <a:off x="5750738" y="4261902"/>
            <a:ext cx="1324302" cy="263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Werkgroep</a:t>
            </a:r>
          </a:p>
        </p:txBody>
      </p:sp>
      <p:sp>
        <p:nvSpPr>
          <p:cNvPr id="76" name="Afgeronde rechthoek 7">
            <a:extLst>
              <a:ext uri="{FF2B5EF4-FFF2-40B4-BE49-F238E27FC236}">
                <a16:creationId xmlns:a16="http://schemas.microsoft.com/office/drawing/2014/main" id="{06C7BB2E-685D-4DAC-96E3-ED4FA007F70F}"/>
              </a:ext>
            </a:extLst>
          </p:cNvPr>
          <p:cNvSpPr/>
          <p:nvPr/>
        </p:nvSpPr>
        <p:spPr>
          <a:xfrm>
            <a:off x="5463681" y="4700079"/>
            <a:ext cx="1268188" cy="263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Werkgroep</a:t>
            </a:r>
          </a:p>
        </p:txBody>
      </p:sp>
      <p:sp>
        <p:nvSpPr>
          <p:cNvPr id="84" name="Afgeronde rechthoek 7">
            <a:extLst>
              <a:ext uri="{FF2B5EF4-FFF2-40B4-BE49-F238E27FC236}">
                <a16:creationId xmlns:a16="http://schemas.microsoft.com/office/drawing/2014/main" id="{EE629F13-616E-4579-B817-F2E0BE847D95}"/>
              </a:ext>
            </a:extLst>
          </p:cNvPr>
          <p:cNvSpPr/>
          <p:nvPr/>
        </p:nvSpPr>
        <p:spPr>
          <a:xfrm>
            <a:off x="3938773" y="4543596"/>
            <a:ext cx="1268188" cy="263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Werkgroep</a:t>
            </a:r>
          </a:p>
        </p:txBody>
      </p:sp>
      <p:cxnSp>
        <p:nvCxnSpPr>
          <p:cNvPr id="97" name="Rechte verbindingslijn met pijl 96">
            <a:extLst>
              <a:ext uri="{FF2B5EF4-FFF2-40B4-BE49-F238E27FC236}">
                <a16:creationId xmlns:a16="http://schemas.microsoft.com/office/drawing/2014/main" id="{B825362E-96F8-472B-8646-5A7BFA19D80A}"/>
              </a:ext>
            </a:extLst>
          </p:cNvPr>
          <p:cNvCxnSpPr>
            <a:cxnSpLocks/>
            <a:stCxn id="35" idx="7"/>
          </p:cNvCxnSpPr>
          <p:nvPr/>
        </p:nvCxnSpPr>
        <p:spPr>
          <a:xfrm flipV="1">
            <a:off x="2717914" y="4337862"/>
            <a:ext cx="712923" cy="1833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hoek 2">
            <a:extLst>
              <a:ext uri="{FF2B5EF4-FFF2-40B4-BE49-F238E27FC236}">
                <a16:creationId xmlns:a16="http://schemas.microsoft.com/office/drawing/2014/main" id="{9F7AC391-437C-4F35-B0E9-AEA1DD96362A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44C18BD-1BE4-46F1-A3AF-A58F009CEB6C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74" name="Ovaal 73">
            <a:extLst>
              <a:ext uri="{FF2B5EF4-FFF2-40B4-BE49-F238E27FC236}">
                <a16:creationId xmlns:a16="http://schemas.microsoft.com/office/drawing/2014/main" id="{A21F3AE1-0C72-4FEA-808C-B147B8FFD766}"/>
              </a:ext>
            </a:extLst>
          </p:cNvPr>
          <p:cNvSpPr/>
          <p:nvPr/>
        </p:nvSpPr>
        <p:spPr>
          <a:xfrm>
            <a:off x="1744992" y="395714"/>
            <a:ext cx="6961863" cy="187479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7" name="Ovaal 76">
            <a:extLst>
              <a:ext uri="{FF2B5EF4-FFF2-40B4-BE49-F238E27FC236}">
                <a16:creationId xmlns:a16="http://schemas.microsoft.com/office/drawing/2014/main" id="{CF2C1AC7-2E3A-42F3-B5DC-23C9EAA654D9}"/>
              </a:ext>
            </a:extLst>
          </p:cNvPr>
          <p:cNvSpPr/>
          <p:nvPr/>
        </p:nvSpPr>
        <p:spPr>
          <a:xfrm>
            <a:off x="4581913" y="677990"/>
            <a:ext cx="3792387" cy="12973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8" name="Ovaal 77">
            <a:extLst>
              <a:ext uri="{FF2B5EF4-FFF2-40B4-BE49-F238E27FC236}">
                <a16:creationId xmlns:a16="http://schemas.microsoft.com/office/drawing/2014/main" id="{74EED60D-73E4-45D6-9457-FC7194B9A14F}"/>
              </a:ext>
            </a:extLst>
          </p:cNvPr>
          <p:cNvSpPr/>
          <p:nvPr/>
        </p:nvSpPr>
        <p:spPr>
          <a:xfrm>
            <a:off x="5282174" y="1080402"/>
            <a:ext cx="2556602" cy="86825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79" name="Ovaal 78">
            <a:extLst>
              <a:ext uri="{FF2B5EF4-FFF2-40B4-BE49-F238E27FC236}">
                <a16:creationId xmlns:a16="http://schemas.microsoft.com/office/drawing/2014/main" id="{D2A2C853-0296-4D68-88B8-77E99870541C}"/>
              </a:ext>
            </a:extLst>
          </p:cNvPr>
          <p:cNvSpPr/>
          <p:nvPr/>
        </p:nvSpPr>
        <p:spPr>
          <a:xfrm>
            <a:off x="5928829" y="1465635"/>
            <a:ext cx="1251864" cy="44061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tx1"/>
                </a:solidFill>
              </a:rPr>
              <a:t>Voorzitter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CA58E757-7B8F-40E4-9943-8FE8A421C6E5}"/>
              </a:ext>
            </a:extLst>
          </p:cNvPr>
          <p:cNvSpPr txBox="1"/>
          <p:nvPr/>
        </p:nvSpPr>
        <p:spPr>
          <a:xfrm>
            <a:off x="5450101" y="701694"/>
            <a:ext cx="22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         Overheden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577431D4-A295-4DB4-B554-7ECEB3103065}"/>
              </a:ext>
            </a:extLst>
          </p:cNvPr>
          <p:cNvSpPr txBox="1"/>
          <p:nvPr/>
        </p:nvSpPr>
        <p:spPr>
          <a:xfrm>
            <a:off x="2519593" y="675593"/>
            <a:ext cx="260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Drentse Energietafel 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AA960A54-E487-41EB-AD68-4FFB01A956E6}"/>
              </a:ext>
            </a:extLst>
          </p:cNvPr>
          <p:cNvSpPr txBox="1"/>
          <p:nvPr/>
        </p:nvSpPr>
        <p:spPr>
          <a:xfrm>
            <a:off x="5909009" y="1099830"/>
            <a:ext cx="124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Regiegroep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40D6FE98-7AFD-448B-8499-714A22A5E67F}"/>
              </a:ext>
            </a:extLst>
          </p:cNvPr>
          <p:cNvSpPr/>
          <p:nvPr/>
        </p:nvSpPr>
        <p:spPr>
          <a:xfrm>
            <a:off x="2602254" y="1267540"/>
            <a:ext cx="6860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Maatschappelijke </a:t>
            </a:r>
          </a:p>
          <a:p>
            <a:r>
              <a:rPr lang="nl-NL" dirty="0">
                <a:solidFill>
                  <a:schemeClr val="bg1"/>
                </a:solidFill>
              </a:rPr>
              <a:t>organisaties</a:t>
            </a:r>
          </a:p>
        </p:txBody>
      </p:sp>
      <p:cxnSp>
        <p:nvCxnSpPr>
          <p:cNvPr id="184" name="Rechte verbindingslijn met pijl 183">
            <a:extLst>
              <a:ext uri="{FF2B5EF4-FFF2-40B4-BE49-F238E27FC236}">
                <a16:creationId xmlns:a16="http://schemas.microsoft.com/office/drawing/2014/main" id="{006163A3-FE2B-934C-B5CE-CE6E8B7FEEE4}"/>
              </a:ext>
            </a:extLst>
          </p:cNvPr>
          <p:cNvCxnSpPr>
            <a:cxnSpLocks/>
          </p:cNvCxnSpPr>
          <p:nvPr/>
        </p:nvCxnSpPr>
        <p:spPr>
          <a:xfrm flipV="1">
            <a:off x="6233642" y="278881"/>
            <a:ext cx="0" cy="54083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64291320-B1A3-458C-90FF-6AF00197B0B9}"/>
              </a:ext>
            </a:extLst>
          </p:cNvPr>
          <p:cNvCxnSpPr>
            <a:cxnSpLocks/>
          </p:cNvCxnSpPr>
          <p:nvPr/>
        </p:nvCxnSpPr>
        <p:spPr>
          <a:xfrm flipV="1">
            <a:off x="7331127" y="307824"/>
            <a:ext cx="10162" cy="57793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met pijl 88">
            <a:extLst>
              <a:ext uri="{FF2B5EF4-FFF2-40B4-BE49-F238E27FC236}">
                <a16:creationId xmlns:a16="http://schemas.microsoft.com/office/drawing/2014/main" id="{50A7AC03-A7C4-450F-834D-33D729B7937B}"/>
              </a:ext>
            </a:extLst>
          </p:cNvPr>
          <p:cNvCxnSpPr>
            <a:cxnSpLocks/>
          </p:cNvCxnSpPr>
          <p:nvPr/>
        </p:nvCxnSpPr>
        <p:spPr>
          <a:xfrm flipH="1" flipV="1">
            <a:off x="5132509" y="307825"/>
            <a:ext cx="28658" cy="78113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al 90">
            <a:extLst>
              <a:ext uri="{FF2B5EF4-FFF2-40B4-BE49-F238E27FC236}">
                <a16:creationId xmlns:a16="http://schemas.microsoft.com/office/drawing/2014/main" id="{4BD17CF9-030D-407E-BA33-B3A87FD029CD}"/>
              </a:ext>
            </a:extLst>
          </p:cNvPr>
          <p:cNvSpPr/>
          <p:nvPr/>
        </p:nvSpPr>
        <p:spPr>
          <a:xfrm>
            <a:off x="4412298" y="3034979"/>
            <a:ext cx="1780268" cy="8615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solidFill>
                <a:schemeClr val="tx1"/>
              </a:solidFill>
            </a:endParaRPr>
          </a:p>
        </p:txBody>
      </p:sp>
      <p:cxnSp>
        <p:nvCxnSpPr>
          <p:cNvPr id="90" name="Rechte verbindingslijn met pijl 89">
            <a:extLst>
              <a:ext uri="{FF2B5EF4-FFF2-40B4-BE49-F238E27FC236}">
                <a16:creationId xmlns:a16="http://schemas.microsoft.com/office/drawing/2014/main" id="{6A160F00-8A86-4821-AD94-E06F6735EEC2}"/>
              </a:ext>
            </a:extLst>
          </p:cNvPr>
          <p:cNvCxnSpPr>
            <a:cxnSpLocks/>
          </p:cNvCxnSpPr>
          <p:nvPr/>
        </p:nvCxnSpPr>
        <p:spPr>
          <a:xfrm flipV="1">
            <a:off x="7917590" y="326080"/>
            <a:ext cx="1" cy="744946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fgeronde rechthoek 58">
            <a:extLst>
              <a:ext uri="{FF2B5EF4-FFF2-40B4-BE49-F238E27FC236}">
                <a16:creationId xmlns:a16="http://schemas.microsoft.com/office/drawing/2014/main" id="{CB00D14F-AA28-45F3-B2DA-1B17A545D6A0}"/>
              </a:ext>
            </a:extLst>
          </p:cNvPr>
          <p:cNvSpPr/>
          <p:nvPr/>
        </p:nvSpPr>
        <p:spPr>
          <a:xfrm>
            <a:off x="9052018" y="2750264"/>
            <a:ext cx="1254801" cy="217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Dir Waterschap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6E68F28F-07EC-4D90-B097-803413BED6F8}"/>
              </a:ext>
            </a:extLst>
          </p:cNvPr>
          <p:cNvSpPr txBox="1"/>
          <p:nvPr/>
        </p:nvSpPr>
        <p:spPr>
          <a:xfrm>
            <a:off x="5062629" y="3103521"/>
            <a:ext cx="494046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/>
              <a:t>PGM</a:t>
            </a:r>
          </a:p>
        </p:txBody>
      </p:sp>
      <p:sp>
        <p:nvSpPr>
          <p:cNvPr id="93" name="Ovaal 92">
            <a:extLst>
              <a:ext uri="{FF2B5EF4-FFF2-40B4-BE49-F238E27FC236}">
                <a16:creationId xmlns:a16="http://schemas.microsoft.com/office/drawing/2014/main" id="{D406728C-096B-47B7-8586-E8DFF56FD91E}"/>
              </a:ext>
            </a:extLst>
          </p:cNvPr>
          <p:cNvSpPr/>
          <p:nvPr/>
        </p:nvSpPr>
        <p:spPr>
          <a:xfrm>
            <a:off x="4697511" y="3232897"/>
            <a:ext cx="217038" cy="1717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Ovaal 93">
            <a:extLst>
              <a:ext uri="{FF2B5EF4-FFF2-40B4-BE49-F238E27FC236}">
                <a16:creationId xmlns:a16="http://schemas.microsoft.com/office/drawing/2014/main" id="{11C5C85E-1FF4-4FC0-BE1F-542D4368C9E8}"/>
              </a:ext>
            </a:extLst>
          </p:cNvPr>
          <p:cNvSpPr/>
          <p:nvPr/>
        </p:nvSpPr>
        <p:spPr>
          <a:xfrm>
            <a:off x="5664444" y="3203571"/>
            <a:ext cx="217038" cy="1717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5" name="Ovaal 94">
            <a:extLst>
              <a:ext uri="{FF2B5EF4-FFF2-40B4-BE49-F238E27FC236}">
                <a16:creationId xmlns:a16="http://schemas.microsoft.com/office/drawing/2014/main" id="{68682F9D-3A5E-468E-8A96-6CE2876DB1B7}"/>
              </a:ext>
            </a:extLst>
          </p:cNvPr>
          <p:cNvSpPr/>
          <p:nvPr/>
        </p:nvSpPr>
        <p:spPr>
          <a:xfrm>
            <a:off x="5212488" y="3387009"/>
            <a:ext cx="217038" cy="1717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8" name="Ovaal 97">
            <a:extLst>
              <a:ext uri="{FF2B5EF4-FFF2-40B4-BE49-F238E27FC236}">
                <a16:creationId xmlns:a16="http://schemas.microsoft.com/office/drawing/2014/main" id="{71A5C86D-36A5-44F2-89CD-C5766FA3F216}"/>
              </a:ext>
            </a:extLst>
          </p:cNvPr>
          <p:cNvSpPr/>
          <p:nvPr/>
        </p:nvSpPr>
        <p:spPr>
          <a:xfrm>
            <a:off x="5598943" y="3523186"/>
            <a:ext cx="217038" cy="1717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6" name="Ovaal 95">
            <a:extLst>
              <a:ext uri="{FF2B5EF4-FFF2-40B4-BE49-F238E27FC236}">
                <a16:creationId xmlns:a16="http://schemas.microsoft.com/office/drawing/2014/main" id="{561BAAA7-032E-4CFB-A778-36A4437C9BC0}"/>
              </a:ext>
            </a:extLst>
          </p:cNvPr>
          <p:cNvSpPr/>
          <p:nvPr/>
        </p:nvSpPr>
        <p:spPr>
          <a:xfrm>
            <a:off x="4840166" y="3523186"/>
            <a:ext cx="217038" cy="17174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AD9E6602-2F86-4EFC-9D00-E7422C250E82}"/>
              </a:ext>
            </a:extLst>
          </p:cNvPr>
          <p:cNvSpPr txBox="1"/>
          <p:nvPr/>
        </p:nvSpPr>
        <p:spPr>
          <a:xfrm>
            <a:off x="4568296" y="3824797"/>
            <a:ext cx="15774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Werkbureau</a:t>
            </a:r>
          </a:p>
        </p:txBody>
      </p:sp>
    </p:spTree>
    <p:extLst>
      <p:ext uri="{BB962C8B-B14F-4D97-AF65-F5344CB8AC3E}">
        <p14:creationId xmlns:p14="http://schemas.microsoft.com/office/powerpoint/2010/main" val="2905123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502F643A27044BB1F5DC095A59F67" ma:contentTypeVersion="12" ma:contentTypeDescription="Een nieuw document maken." ma:contentTypeScope="" ma:versionID="457534c0183abd5ebb47db03b8dcf84e">
  <xsd:schema xmlns:xsd="http://www.w3.org/2001/XMLSchema" xmlns:xs="http://www.w3.org/2001/XMLSchema" xmlns:p="http://schemas.microsoft.com/office/2006/metadata/properties" xmlns:ns3="c264e2ec-cf0a-41df-9e0c-ff0cb9d2b0ba" xmlns:ns4="b7810a73-5141-4590-8bc1-ea6bf42babd9" targetNamespace="http://schemas.microsoft.com/office/2006/metadata/properties" ma:root="true" ma:fieldsID="88850499163fbb06345188ed17df2dec" ns3:_="" ns4:_="">
    <xsd:import namespace="c264e2ec-cf0a-41df-9e0c-ff0cb9d2b0ba"/>
    <xsd:import namespace="b7810a73-5141-4590-8bc1-ea6bf42ba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4e2ec-cf0a-41df-9e0c-ff0cb9d2b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10a73-5141-4590-8bc1-ea6bf42ba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FFBDF8-1567-4702-B409-2D7B32115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EC607F-9FB9-49D7-9D6E-AB25F760559E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264e2ec-cf0a-41df-9e0c-ff0cb9d2b0ba"/>
    <ds:schemaRef ds:uri="b7810a73-5141-4590-8bc1-ea6bf42babd9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F92BE1-0F19-42DB-83FA-EC979672D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4e2ec-cf0a-41df-9e0c-ff0cb9d2b0ba"/>
    <ds:schemaRef ds:uri="b7810a73-5141-4590-8bc1-ea6bf42ba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56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jobos@jobosenco.nl</dc:creator>
  <cp:lastModifiedBy>Miriam Winkel</cp:lastModifiedBy>
  <cp:revision>35</cp:revision>
  <cp:lastPrinted>2019-12-02T07:41:27Z</cp:lastPrinted>
  <dcterms:created xsi:type="dcterms:W3CDTF">2019-11-14T08:56:53Z</dcterms:created>
  <dcterms:modified xsi:type="dcterms:W3CDTF">2020-03-03T11:33:12Z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0x010100BE2502F643A27044BB1F5DC095A59F67</vt:lpwstr>
  </property>
  <property fmtid="{D5CDD505-2E9C-101B-9397-08002B2CF9AE}" pid="3" name="jc6ae2724a8848d7a84b8d1a560e377a">
    <vt:lpwstr>Programma 5 Milieu Energie en Bodem|791d671e-c1ca-4432-8a53-44d79e9e5b4e</vt:lpwstr>
  </property>
  <property fmtid="{D5CDD505-2E9C-101B-9397-08002B2CF9AE}" pid="4" name="_dlc_DocIdItemGuid">
    <vt:lpwstr>d75f6859-c62b-487d-a659-ae11502b764d</vt:lpwstr>
  </property>
  <property fmtid="{D5CDD505-2E9C-101B-9397-08002B2CF9AE}" pid="5" name="pdDocumentsoort">
    <vt:lpwstr/>
  </property>
  <property fmtid="{D5CDD505-2E9C-101B-9397-08002B2CF9AE}" pid="6" name="Programma">
    <vt:lpwstr>1;#Programma 5 Milieu Energie en Bodem|791d671e-c1ca-4432-8a53-44d79e9e5b4e</vt:lpwstr>
  </property>
</Properties>
</file>