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319" r:id="rId5"/>
    <p:sldId id="1330" r:id="rId6"/>
    <p:sldId id="299" r:id="rId7"/>
    <p:sldId id="1328" r:id="rId8"/>
    <p:sldId id="1347" r:id="rId9"/>
    <p:sldId id="1349" r:id="rId10"/>
    <p:sldId id="1329" r:id="rId11"/>
    <p:sldId id="1317" r:id="rId12"/>
    <p:sldId id="312" r:id="rId13"/>
    <p:sldId id="1345" r:id="rId14"/>
    <p:sldId id="461" r:id="rId15"/>
    <p:sldId id="309" r:id="rId16"/>
    <p:sldId id="1344" r:id="rId17"/>
    <p:sldId id="1348" r:id="rId18"/>
    <p:sldId id="295" r:id="rId19"/>
    <p:sldId id="1340" r:id="rId20"/>
    <p:sldId id="134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sorterViewPr>
    <p:cViewPr varScale="1">
      <p:scale>
        <a:sx n="100" d="100"/>
        <a:sy n="100" d="100"/>
      </p:scale>
      <p:origin x="0" y="-570"/>
    </p:cViewPr>
  </p:sorterViewPr>
  <p:notesViewPr>
    <p:cSldViewPr snapToGrid="0">
      <p:cViewPr varScale="1">
        <p:scale>
          <a:sx n="79" d="100"/>
          <a:sy n="79" d="100"/>
        </p:scale>
        <p:origin x="40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CDA84-3797-4123-8616-461AB484EDCA}" type="datetimeFigureOut">
              <a:rPr lang="nl-NL" smtClean="0"/>
              <a:t>24-2-2020</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A40A6-9F95-421B-A8AE-6924BDCD5C07}" type="slidenum">
              <a:rPr lang="nl-NL" smtClean="0"/>
              <a:t>‹nr.›</a:t>
            </a:fld>
            <a:endParaRPr lang="nl-NL"/>
          </a:p>
        </p:txBody>
      </p:sp>
    </p:spTree>
    <p:extLst>
      <p:ext uri="{BB962C8B-B14F-4D97-AF65-F5344CB8AC3E}">
        <p14:creationId xmlns:p14="http://schemas.microsoft.com/office/powerpoint/2010/main" val="56404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Voor traject gepasseerd</a:t>
            </a:r>
          </a:p>
          <a:p>
            <a:r>
              <a:rPr lang="nl-NL" dirty="0"/>
              <a:t>Concept RES werken we naar toe</a:t>
            </a:r>
          </a:p>
          <a:p>
            <a:r>
              <a:rPr lang="nl-NL" dirty="0"/>
              <a:t>Appreciatieproces vormgeven:</a:t>
            </a:r>
          </a:p>
          <a:p>
            <a:r>
              <a:rPr lang="nl-NL" dirty="0"/>
              <a:t>Inzet is snel terugbrengen analyse PBL naar regio’s in de zomer 2020; dialoog en duiding van de analyse ondersteunt door NP RES op ambtelijk en bestuurlijk niveau. Wat betekent analyse voor RES 1.0, waar nog opgaven, waar kansen, waar verdiepen, waar ook goed genoeg.</a:t>
            </a:r>
          </a:p>
          <a:p>
            <a:r>
              <a:rPr lang="nl-NL" dirty="0"/>
              <a:t>Parallel daaraan peer review tussen regio’s </a:t>
            </a:r>
          </a:p>
          <a:p>
            <a:r>
              <a:rPr lang="nl-NL" dirty="0"/>
              <a:t>Beeld over 30 regio’s vormen</a:t>
            </a:r>
          </a:p>
          <a:p>
            <a:r>
              <a:rPr lang="nl-NL" dirty="0"/>
              <a:t>Gesprekken met maatschappelijke partners op landelijk niveau, wat betekent dit voor rest van RES proces</a:t>
            </a:r>
          </a:p>
          <a:p>
            <a:r>
              <a:rPr lang="nl-NL" dirty="0"/>
              <a:t>Bestuurlijke afstemming</a:t>
            </a:r>
          </a:p>
          <a:p>
            <a:endParaRPr lang="nl-NL" dirty="0"/>
          </a:p>
          <a:p>
            <a:r>
              <a:rPr lang="nl-NL" dirty="0"/>
              <a:t>Inhoud én proces van belang! Meer over dit tijdpad, proces en kaders in Sessie A.</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1721AB-B728-4E1C-B31C-C57983743F2E}"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70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Ondedeel</a:t>
            </a:r>
            <a:r>
              <a:rPr lang="nl-NL" dirty="0"/>
              <a:t> van die handreiking is het REDS afwegingskader waarin 4 perspectieven ook gezamenlijk worden afgewogen. </a:t>
            </a:r>
          </a:p>
        </p:txBody>
      </p:sp>
      <p:sp>
        <p:nvSpPr>
          <p:cNvPr id="4" name="Tijdelijke aanduiding voor dianummer 3"/>
          <p:cNvSpPr>
            <a:spLocks noGrp="1"/>
          </p:cNvSpPr>
          <p:nvPr>
            <p:ph type="sldNum" sz="quarter" idx="5"/>
          </p:nvPr>
        </p:nvSpPr>
        <p:spPr/>
        <p:txBody>
          <a:bodyPr/>
          <a:lstStyle/>
          <a:p>
            <a:fld id="{6B1721AB-B728-4E1C-B31C-C57983743F2E}" type="slidenum">
              <a:rPr lang="nl-NL" smtClean="0"/>
              <a:pPr/>
              <a:t>4</a:t>
            </a:fld>
            <a:endParaRPr lang="nl-NL" dirty="0"/>
          </a:p>
        </p:txBody>
      </p:sp>
    </p:spTree>
    <p:extLst>
      <p:ext uri="{BB962C8B-B14F-4D97-AF65-F5344CB8AC3E}">
        <p14:creationId xmlns:p14="http://schemas.microsoft.com/office/powerpoint/2010/main" val="50072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gelijkwaardigheid en gezamenlijkheid; kaarten op tafel, scenario’s verkennen, meedenken met elkaar </a:t>
            </a:r>
          </a:p>
          <a:p>
            <a:r>
              <a:rPr lang="nl-NL" dirty="0"/>
              <a:t>Krappe planning; na de Concept RES komen RES 1.0, RES 2.0, enz.</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Complexe opgave; Breedte en kwaliteit dialoog cruciaal</a:t>
            </a:r>
          </a:p>
          <a:p>
            <a:r>
              <a:rPr lang="nl-NL" dirty="0"/>
              <a:t> RES-tijdlijn; vroeg beginnen om in 2025 uitvoeringsprojecten vergund te kunnen hebben</a:t>
            </a:r>
          </a:p>
          <a:p>
            <a:r>
              <a:rPr lang="en-US" dirty="0"/>
              <a:t> RES product; </a:t>
            </a:r>
            <a:r>
              <a:rPr lang="en-US" dirty="0" err="1"/>
              <a:t>Regionaal</a:t>
            </a:r>
            <a:r>
              <a:rPr lang="en-US" dirty="0"/>
              <a:t> commitment </a:t>
            </a:r>
            <a:r>
              <a:rPr lang="en-US" dirty="0" err="1"/>
              <a:t>waarop</a:t>
            </a:r>
            <a:r>
              <a:rPr lang="en-US" dirty="0"/>
              <a:t> </a:t>
            </a:r>
            <a:r>
              <a:rPr lang="en-US" dirty="0" err="1"/>
              <a:t>gereflecteerd</a:t>
            </a:r>
            <a:r>
              <a:rPr lang="en-US" dirty="0"/>
              <a:t> </a:t>
            </a:r>
            <a:r>
              <a:rPr lang="en-US" dirty="0" err="1"/>
              <a:t>zal</a:t>
            </a:r>
            <a:r>
              <a:rPr lang="en-US" dirty="0"/>
              <a:t> </a:t>
            </a:r>
            <a:r>
              <a:rPr lang="en-US" dirty="0" err="1"/>
              <a:t>worden</a:t>
            </a:r>
            <a:r>
              <a:rPr lang="en-US" dirty="0"/>
              <a:t> </a:t>
            </a:r>
          </a:p>
          <a:p>
            <a:pPr marL="1082675" lvl="4" indent="0">
              <a:buNone/>
            </a:pPr>
            <a:r>
              <a:rPr lang="en-US" dirty="0"/>
              <a:t>              </a:t>
            </a:r>
            <a:r>
              <a:rPr lang="en-US" sz="1800" dirty="0" err="1"/>
              <a:t>iedere</a:t>
            </a:r>
            <a:r>
              <a:rPr lang="en-US" sz="1800" dirty="0"/>
              <a:t> </a:t>
            </a:r>
            <a:r>
              <a:rPr lang="en-US" sz="1800" dirty="0" err="1"/>
              <a:t>reflectie</a:t>
            </a:r>
            <a:r>
              <a:rPr lang="en-US" sz="1800" dirty="0"/>
              <a:t> </a:t>
            </a:r>
            <a:r>
              <a:rPr lang="en-US" sz="1800" dirty="0" err="1"/>
              <a:t>vraagt</a:t>
            </a:r>
            <a:r>
              <a:rPr lang="en-US" sz="1800" dirty="0"/>
              <a:t> om </a:t>
            </a:r>
            <a:r>
              <a:rPr lang="en-US" sz="1800" dirty="0" err="1"/>
              <a:t>doorgaan</a:t>
            </a:r>
            <a:r>
              <a:rPr lang="en-US" sz="1800" dirty="0"/>
              <a:t> met </a:t>
            </a:r>
            <a:r>
              <a:rPr lang="en-US" sz="1800" dirty="0" err="1"/>
              <a:t>werken</a:t>
            </a:r>
            <a:r>
              <a:rPr lang="en-US" sz="1800" dirty="0"/>
              <a:t> </a:t>
            </a:r>
            <a:r>
              <a:rPr lang="en-US" sz="1800" dirty="0" err="1"/>
              <a:t>aan</a:t>
            </a:r>
            <a:r>
              <a:rPr lang="en-US" sz="1800" dirty="0"/>
              <a:t> </a:t>
            </a:r>
            <a:r>
              <a:rPr lang="en-US" sz="1800" dirty="0" err="1"/>
              <a:t>aandachtspunten</a:t>
            </a:r>
            <a:r>
              <a:rPr lang="en-US" sz="1800" dirty="0"/>
              <a:t>, </a:t>
            </a:r>
            <a:r>
              <a:rPr lang="en-US" sz="1800" dirty="0" err="1"/>
              <a:t>leerpunten</a:t>
            </a:r>
            <a:r>
              <a:rPr lang="en-US" sz="1800" dirty="0"/>
              <a:t>, </a:t>
            </a:r>
          </a:p>
          <a:p>
            <a:pPr marL="1082675" lvl="4" indent="0">
              <a:buNone/>
            </a:pPr>
            <a:r>
              <a:rPr lang="en-US" sz="1800" dirty="0"/>
              <a:t>         </a:t>
            </a:r>
            <a:r>
              <a:rPr lang="en-US" sz="1800" dirty="0" err="1"/>
              <a:t>leren</a:t>
            </a:r>
            <a:r>
              <a:rPr lang="en-US" sz="1800" dirty="0"/>
              <a:t> van </a:t>
            </a:r>
            <a:r>
              <a:rPr lang="en-US" sz="1800" dirty="0" err="1"/>
              <a:t>elkaar</a:t>
            </a:r>
            <a:r>
              <a:rPr lang="en-US" sz="1800" dirty="0"/>
              <a:t> </a:t>
            </a:r>
            <a:r>
              <a:rPr lang="en-US" sz="1800" dirty="0" err="1"/>
              <a:t>en</a:t>
            </a:r>
            <a:r>
              <a:rPr lang="en-US" sz="1800" dirty="0"/>
              <a:t> het </a:t>
            </a:r>
            <a:r>
              <a:rPr lang="en-US" sz="1800" dirty="0" err="1"/>
              <a:t>doorontwikkelen</a:t>
            </a:r>
            <a:r>
              <a:rPr lang="en-US" sz="1800" dirty="0"/>
              <a:t> van </a:t>
            </a:r>
            <a:r>
              <a:rPr lang="en-US" sz="1800" dirty="0" err="1"/>
              <a:t>inzichten</a:t>
            </a:r>
            <a:r>
              <a:rPr lang="en-US" sz="1800" dirty="0"/>
              <a:t> </a:t>
            </a:r>
            <a:r>
              <a:rPr lang="en-US" sz="1800" dirty="0" err="1"/>
              <a:t>en</a:t>
            </a:r>
            <a:r>
              <a:rPr lang="en-US" sz="1800" dirty="0"/>
              <a:t> </a:t>
            </a:r>
            <a:r>
              <a:rPr lang="en-US" sz="1800" dirty="0" err="1"/>
              <a:t>ambitie</a:t>
            </a:r>
            <a:r>
              <a:rPr lang="en-US" sz="1800" dirty="0"/>
              <a:t>.</a:t>
            </a:r>
          </a:p>
          <a:p>
            <a:r>
              <a:rPr lang="en-US" dirty="0"/>
              <a:t> RES </a:t>
            </a:r>
            <a:r>
              <a:rPr lang="en-US" dirty="0" err="1"/>
              <a:t>en</a:t>
            </a:r>
            <a:r>
              <a:rPr lang="en-US" dirty="0"/>
              <a:t> OW; </a:t>
            </a:r>
            <a:r>
              <a:rPr lang="en-US" dirty="0" err="1"/>
              <a:t>meerjarig</a:t>
            </a:r>
            <a:r>
              <a:rPr lang="en-US" dirty="0"/>
              <a:t> </a:t>
            </a:r>
            <a:r>
              <a:rPr lang="en-US" dirty="0" err="1"/>
              <a:t>wennen</a:t>
            </a:r>
            <a:r>
              <a:rPr lang="en-US" dirty="0"/>
              <a:t> </a:t>
            </a:r>
            <a:r>
              <a:rPr lang="en-US" dirty="0" err="1"/>
              <a:t>aan</a:t>
            </a:r>
            <a:r>
              <a:rPr lang="en-US" dirty="0"/>
              <a:t> </a:t>
            </a:r>
            <a:r>
              <a:rPr lang="en-US" dirty="0" err="1"/>
              <a:t>nieuwe</a:t>
            </a:r>
            <a:r>
              <a:rPr lang="en-US" dirty="0"/>
              <a:t> </a:t>
            </a:r>
            <a:r>
              <a:rPr lang="en-US" dirty="0" err="1"/>
              <a:t>samenwerkingsvormen</a:t>
            </a:r>
            <a:r>
              <a:rPr lang="en-US" dirty="0"/>
              <a:t> </a:t>
            </a:r>
            <a:r>
              <a:rPr lang="en-US" dirty="0" err="1"/>
              <a:t>en</a:t>
            </a:r>
            <a:r>
              <a:rPr lang="en-US" dirty="0"/>
              <a:t> </a:t>
            </a:r>
            <a:r>
              <a:rPr lang="en-US" dirty="0" err="1"/>
              <a:t>werkprocessen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A40A6-9F95-421B-A8AE-6924BDCD5C0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78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RES is bedoeld om mede uitwerking te geven aan de doelstellingen van tafels Elektriciteit en Gebouwde Omgeving.</a:t>
            </a:r>
          </a:p>
        </p:txBody>
      </p:sp>
      <p:sp>
        <p:nvSpPr>
          <p:cNvPr id="4" name="Tijdelijke aanduiding voor dianummer 3"/>
          <p:cNvSpPr>
            <a:spLocks noGrp="1"/>
          </p:cNvSpPr>
          <p:nvPr>
            <p:ph type="sldNum" sz="quarter" idx="5"/>
          </p:nvPr>
        </p:nvSpPr>
        <p:spPr/>
        <p:txBody>
          <a:bodyPr/>
          <a:lstStyle/>
          <a:p>
            <a:fld id="{6B1721AB-B728-4E1C-B31C-C57983743F2E}" type="slidenum">
              <a:rPr lang="nl-NL" smtClean="0"/>
              <a:pPr/>
              <a:t>10</a:t>
            </a:fld>
            <a:endParaRPr lang="nl-NL" dirty="0"/>
          </a:p>
        </p:txBody>
      </p:sp>
    </p:spTree>
    <p:extLst>
      <p:ext uri="{BB962C8B-B14F-4D97-AF65-F5344CB8AC3E}">
        <p14:creationId xmlns:p14="http://schemas.microsoft.com/office/powerpoint/2010/main" val="260289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RES is bedoeld om mede uitwerking te geven aan de doelstellingen van tafels Elektriciteit en Gebouwde Omgeving.</a:t>
            </a:r>
          </a:p>
        </p:txBody>
      </p:sp>
      <p:sp>
        <p:nvSpPr>
          <p:cNvPr id="4" name="Tijdelijke aanduiding voor dianummer 3"/>
          <p:cNvSpPr>
            <a:spLocks noGrp="1"/>
          </p:cNvSpPr>
          <p:nvPr>
            <p:ph type="sldNum" sz="quarter" idx="5"/>
          </p:nvPr>
        </p:nvSpPr>
        <p:spPr/>
        <p:txBody>
          <a:bodyPr/>
          <a:lstStyle/>
          <a:p>
            <a:pPr defTabSz="963595">
              <a:defRPr/>
            </a:pPr>
            <a:fld id="{6B1721AB-B728-4E1C-B31C-C57983743F2E}" type="slidenum">
              <a:rPr lang="nl-NL">
                <a:solidFill>
                  <a:prstClr val="black"/>
                </a:solidFill>
              </a:rPr>
              <a:pPr defTabSz="963595">
                <a:defRPr/>
              </a:pPr>
              <a:t>12</a:t>
            </a:fld>
            <a:endParaRPr lang="nl-NL" dirty="0">
              <a:solidFill>
                <a:prstClr val="black"/>
              </a:solidFill>
            </a:endParaRPr>
          </a:p>
        </p:txBody>
      </p:sp>
    </p:spTree>
    <p:extLst>
      <p:ext uri="{BB962C8B-B14F-4D97-AF65-F5344CB8AC3E}">
        <p14:creationId xmlns:p14="http://schemas.microsoft.com/office/powerpoint/2010/main" val="2602891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8B48F8-F65A-434C-8F55-F87512656DEE}"/>
              </a:ext>
            </a:extLst>
          </p:cNvPr>
          <p:cNvSpPr>
            <a:spLocks noGrp="1"/>
          </p:cNvSpPr>
          <p:nvPr>
            <p:ph type="subTitle" idx="1" hasCustomPrompt="1"/>
          </p:nvPr>
        </p:nvSpPr>
        <p:spPr>
          <a:xfrm>
            <a:off x="701190" y="5170863"/>
            <a:ext cx="10789620" cy="742576"/>
          </a:xfrm>
        </p:spPr>
        <p:txBody>
          <a:bodyPr wrap="none">
            <a:noAutofit/>
          </a:bodyPr>
          <a:lstStyle>
            <a:lvl1pPr marL="0" indent="0" algn="ctr">
              <a:spcBef>
                <a:spcPts val="0"/>
              </a:spcBef>
              <a:buNone/>
              <a:defRPr sz="2400" baseline="0">
                <a:solidFill>
                  <a:schemeClr val="accent1"/>
                </a:solidFill>
                <a:latin typeface="+mn-lt"/>
                <a:ea typeface="Open Sans Light" panose="020B0604020202020204" charset="0"/>
                <a:cs typeface="Open Sans Ligh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DC258382-4662-8748-81F9-E678198AFEEC}"/>
              </a:ext>
            </a:extLst>
          </p:cNvPr>
          <p:cNvSpPr>
            <a:spLocks noGrp="1"/>
          </p:cNvSpPr>
          <p:nvPr>
            <p:ph type="title" hasCustomPrompt="1"/>
          </p:nvPr>
        </p:nvSpPr>
        <p:spPr>
          <a:xfrm>
            <a:off x="695325" y="4249872"/>
            <a:ext cx="10795485" cy="784754"/>
          </a:xfrm>
        </p:spPr>
        <p:txBody>
          <a:bodyPr wrap="none">
            <a:noAutofit/>
          </a:bodyPr>
          <a:lstStyle>
            <a:lvl1pPr algn="ctr">
              <a:defRPr sz="2800" b="1">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8" name="Date Placeholder 7">
            <a:extLst>
              <a:ext uri="{FF2B5EF4-FFF2-40B4-BE49-F238E27FC236}">
                <a16:creationId xmlns:a16="http://schemas.microsoft.com/office/drawing/2014/main" id="{9ED22850-37EA-CF46-8BB6-A36E56B04D9F}"/>
              </a:ext>
            </a:extLst>
          </p:cNvPr>
          <p:cNvSpPr>
            <a:spLocks noGrp="1"/>
          </p:cNvSpPr>
          <p:nvPr>
            <p:ph type="dt" sz="half" idx="10"/>
          </p:nvPr>
        </p:nvSpPr>
        <p:spPr/>
        <p:txBody>
          <a:bodyPr vert="horz" lIns="0" tIns="0" rIns="0" bIns="0" anchor="ctr" anchorCtr="0"/>
          <a:lstStyle/>
          <a:p>
            <a:fld id="{7C57D424-6796-45A6-8C5A-5867D6D4EAE4}" type="datetime1">
              <a:rPr lang="en-US" smtClean="0"/>
              <a:t>2/24/2020</a:t>
            </a:fld>
            <a:endParaRPr lang="en-US" dirty="0"/>
          </a:p>
        </p:txBody>
      </p:sp>
      <p:sp>
        <p:nvSpPr>
          <p:cNvPr id="9" name="Footer Placeholder 8">
            <a:extLst>
              <a:ext uri="{FF2B5EF4-FFF2-40B4-BE49-F238E27FC236}">
                <a16:creationId xmlns:a16="http://schemas.microsoft.com/office/drawing/2014/main" id="{8B2755EB-E5D1-9341-8283-FB179F5CC92D}"/>
              </a:ext>
            </a:extLst>
          </p:cNvPr>
          <p:cNvSpPr>
            <a:spLocks noGrp="1"/>
          </p:cNvSpPr>
          <p:nvPr>
            <p:ph type="ftr" sz="quarter" idx="11"/>
          </p:nvPr>
        </p:nvSpPr>
        <p:spPr>
          <a:xfrm>
            <a:off x="259976" y="6463459"/>
            <a:ext cx="3550026" cy="348315"/>
          </a:xfrm>
          <a:prstGeom prst="rect">
            <a:avLst/>
          </a:prstGeom>
        </p:spPr>
        <p:txBody>
          <a:bodyPr vert="horz" lIns="0" tIns="0" rIns="0" bIns="0" anchor="ctr" anchorCtr="0"/>
          <a:lstStyle>
            <a:lvl1pPr>
              <a:defRPr sz="800">
                <a:latin typeface="+mn-lt"/>
                <a:ea typeface="Open Sans Light" panose="020B0604020202020204" charset="0"/>
                <a:cs typeface="Open Sans Light" panose="020B0604020202020204" charset="0"/>
              </a:defRPr>
            </a:lvl1pPr>
          </a:lstStyle>
          <a:p>
            <a:endParaRPr lang="en-US" dirty="0"/>
          </a:p>
        </p:txBody>
      </p:sp>
      <p:sp>
        <p:nvSpPr>
          <p:cNvPr id="10" name="Slide Number Placeholder 9">
            <a:extLst>
              <a:ext uri="{FF2B5EF4-FFF2-40B4-BE49-F238E27FC236}">
                <a16:creationId xmlns:a16="http://schemas.microsoft.com/office/drawing/2014/main" id="{A4EAC276-5AF4-B148-8DE0-84084A075DDB}"/>
              </a:ext>
            </a:extLst>
          </p:cNvPr>
          <p:cNvSpPr>
            <a:spLocks noGrp="1"/>
          </p:cNvSpPr>
          <p:nvPr>
            <p:ph type="sldNum" sz="quarter" idx="12"/>
          </p:nvPr>
        </p:nvSpPr>
        <p:spPr/>
        <p:txBody>
          <a:bodyPr vert="horz" lIns="0" tIns="0" rIns="0" bIns="0" anchor="ctr" anchorCtr="0"/>
          <a:lstStyle/>
          <a:p>
            <a:fld id="{63D2515C-A37A-744F-8DA2-E1C9190E5349}" type="slidenum">
              <a:rPr lang="en-US" smtClean="0"/>
              <a:t>‹nr.›</a:t>
            </a:fld>
            <a:endParaRPr lang="en-US" dirty="0"/>
          </a:p>
        </p:txBody>
      </p:sp>
      <p:pic>
        <p:nvPicPr>
          <p:cNvPr id="13" name="Picture 12">
            <a:extLst>
              <a:ext uri="{FF2B5EF4-FFF2-40B4-BE49-F238E27FC236}">
                <a16:creationId xmlns:a16="http://schemas.microsoft.com/office/drawing/2014/main" id="{E617AA07-6766-D041-94B7-BCD2A3BBF29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0542" b="13751"/>
          <a:stretch/>
        </p:blipFill>
        <p:spPr>
          <a:xfrm>
            <a:off x="4373446" y="6463460"/>
            <a:ext cx="3445109" cy="402919"/>
          </a:xfrm>
          <a:prstGeom prst="rect">
            <a:avLst/>
          </a:prstGeom>
        </p:spPr>
      </p:pic>
      <p:pic>
        <p:nvPicPr>
          <p:cNvPr id="12" name="Picture 3">
            <a:extLst>
              <a:ext uri="{FF2B5EF4-FFF2-40B4-BE49-F238E27FC236}">
                <a16:creationId xmlns:a16="http://schemas.microsoft.com/office/drawing/2014/main" id="{B2E1DA50-6A7E-4808-BF9E-5657801BBB3A}"/>
              </a:ext>
            </a:extLst>
          </p:cNvPr>
          <p:cNvPicPr>
            <a:picLocks noChangeAspect="1"/>
          </p:cNvPicPr>
          <p:nvPr userDrawn="1"/>
        </p:nvPicPr>
        <p:blipFill>
          <a:blip r:embed="rId3"/>
          <a:stretch>
            <a:fillRect/>
          </a:stretch>
        </p:blipFill>
        <p:spPr>
          <a:xfrm>
            <a:off x="4215765" y="776694"/>
            <a:ext cx="3737610" cy="1435918"/>
          </a:xfrm>
          <a:prstGeom prst="rect">
            <a:avLst/>
          </a:prstGeom>
        </p:spPr>
      </p:pic>
      <p:cxnSp>
        <p:nvCxnSpPr>
          <p:cNvPr id="16" name="Straight Connector 1">
            <a:extLst>
              <a:ext uri="{FF2B5EF4-FFF2-40B4-BE49-F238E27FC236}">
                <a16:creationId xmlns:a16="http://schemas.microsoft.com/office/drawing/2014/main" id="{28702B54-6811-4A0D-AC94-3B76426B71A6}"/>
              </a:ext>
            </a:extLst>
          </p:cNvPr>
          <p:cNvCxnSpPr/>
          <p:nvPr userDrawn="1"/>
        </p:nvCxnSpPr>
        <p:spPr>
          <a:xfrm>
            <a:off x="2981325" y="3513131"/>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17" name="Picture 4">
            <a:extLst>
              <a:ext uri="{FF2B5EF4-FFF2-40B4-BE49-F238E27FC236}">
                <a16:creationId xmlns:a16="http://schemas.microsoft.com/office/drawing/2014/main" id="{3CBFFA96-A5B3-44D7-84F6-7A57B0E1CA4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80815" y="2902823"/>
            <a:ext cx="1150303" cy="1150303"/>
          </a:xfrm>
          <a:prstGeom prst="rect">
            <a:avLst/>
          </a:prstGeom>
        </p:spPr>
      </p:pic>
      <p:pic>
        <p:nvPicPr>
          <p:cNvPr id="18" name="Picture 5">
            <a:extLst>
              <a:ext uri="{FF2B5EF4-FFF2-40B4-BE49-F238E27FC236}">
                <a16:creationId xmlns:a16="http://schemas.microsoft.com/office/drawing/2014/main" id="{3A27A716-9CB4-4D36-934E-B9CCB5DD1CF5}"/>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559675" y="2902823"/>
            <a:ext cx="1150303" cy="1150303"/>
          </a:xfrm>
          <a:prstGeom prst="rect">
            <a:avLst/>
          </a:prstGeom>
        </p:spPr>
      </p:pic>
    </p:spTree>
    <p:extLst>
      <p:ext uri="{BB962C8B-B14F-4D97-AF65-F5344CB8AC3E}">
        <p14:creationId xmlns:p14="http://schemas.microsoft.com/office/powerpoint/2010/main" val="365921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3A5E3D4D-1FC0-47DE-9BF2-A60778D9D3B5}"/>
              </a:ext>
            </a:extLst>
          </p:cNvPr>
          <p:cNvGrpSpPr/>
          <p:nvPr userDrawn="1"/>
        </p:nvGrpSpPr>
        <p:grpSpPr>
          <a:xfrm>
            <a:off x="-9530" y="0"/>
            <a:ext cx="12217401" cy="3206061"/>
            <a:chOff x="-9530" y="0"/>
            <a:chExt cx="12217401" cy="3206061"/>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628672" y="-4638202"/>
              <a:ext cx="2940997" cy="122174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elijkbenige driehoek 11">
              <a:extLst>
                <a:ext uri="{FF2B5EF4-FFF2-40B4-BE49-F238E27FC236}">
                  <a16:creationId xmlns:a16="http://schemas.microsoft.com/office/drawing/2014/main" id="{305BE3AA-F809-48FE-A909-2D18E0475018}"/>
                </a:ext>
              </a:extLst>
            </p:cNvPr>
            <p:cNvSpPr/>
            <p:nvPr userDrawn="1"/>
          </p:nvSpPr>
          <p:spPr>
            <a:xfrm rot="10800000">
              <a:off x="5835675" y="2940995"/>
              <a:ext cx="520649" cy="265066"/>
            </a:xfrm>
            <a:prstGeom prs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2064285" y="1341439"/>
            <a:ext cx="8066748" cy="298634"/>
          </a:xfrm>
        </p:spPr>
        <p:txBody>
          <a:bodyPr wrap="none" anchor="b" anchorCtr="0">
            <a:noAutofit/>
          </a:bodyPr>
          <a:lstStyle>
            <a:lvl1pPr marL="0" indent="0" algn="ctr">
              <a:buNone/>
              <a:defRPr sz="2400">
                <a:latin typeface="+mj-lt"/>
              </a:defRPr>
            </a:lvl1pPr>
          </a:lstStyle>
          <a:p>
            <a:pPr lvl="0"/>
            <a:r>
              <a:rPr lang="nl-NL" dirty="0"/>
              <a:t>Titel</a:t>
            </a:r>
          </a:p>
        </p:txBody>
      </p:sp>
      <p:sp>
        <p:nvSpPr>
          <p:cNvPr id="23" name="Content Placeholder 2">
            <a:extLst>
              <a:ext uri="{FF2B5EF4-FFF2-40B4-BE49-F238E27FC236}">
                <a16:creationId xmlns:a16="http://schemas.microsoft.com/office/drawing/2014/main" id="{ABCBB241-30DD-4F40-A856-87AD8C5A8CA9}"/>
              </a:ext>
            </a:extLst>
          </p:cNvPr>
          <p:cNvSpPr>
            <a:spLocks noGrp="1"/>
          </p:cNvSpPr>
          <p:nvPr>
            <p:ph idx="15" hasCustomPrompt="1"/>
          </p:nvPr>
        </p:nvSpPr>
        <p:spPr>
          <a:xfrm>
            <a:off x="2063750" y="3429000"/>
            <a:ext cx="8067816" cy="2498664"/>
          </a:xfrm>
        </p:spPr>
        <p:txBody>
          <a:bodyPr numCol="2">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4224669" y="1851876"/>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19" name="Tijdelijke aanduiding voor tekst 17">
            <a:extLst>
              <a:ext uri="{FF2B5EF4-FFF2-40B4-BE49-F238E27FC236}">
                <a16:creationId xmlns:a16="http://schemas.microsoft.com/office/drawing/2014/main" id="{7000D948-B25E-4993-961A-4AB49071E789}"/>
              </a:ext>
            </a:extLst>
          </p:cNvPr>
          <p:cNvSpPr>
            <a:spLocks noGrp="1"/>
          </p:cNvSpPr>
          <p:nvPr>
            <p:ph type="body" sz="quarter" idx="16" hasCustomPrompt="1"/>
          </p:nvPr>
        </p:nvSpPr>
        <p:spPr>
          <a:xfrm>
            <a:off x="2064285" y="1997866"/>
            <a:ext cx="8066748" cy="298634"/>
          </a:xfrm>
        </p:spPr>
        <p:txBody>
          <a:bodyPr wrap="none" anchor="b" anchorCtr="0">
            <a:noAutofit/>
          </a:bodyPr>
          <a:lstStyle>
            <a:lvl1pPr marL="0" indent="0" algn="ctr">
              <a:buNone/>
              <a:defRPr sz="2400">
                <a:solidFill>
                  <a:schemeClr val="accent1"/>
                </a:solidFill>
                <a:latin typeface="+mj-lt"/>
              </a:defRPr>
            </a:lvl1pPr>
          </a:lstStyle>
          <a:p>
            <a:pPr lvl="0"/>
            <a:r>
              <a:rPr lang="nl-NL" dirty="0"/>
              <a:t>Titel</a:t>
            </a:r>
          </a:p>
        </p:txBody>
      </p:sp>
      <p:sp>
        <p:nvSpPr>
          <p:cNvPr id="20" name="Tijdelijke aanduiding voor tekst 17">
            <a:extLst>
              <a:ext uri="{FF2B5EF4-FFF2-40B4-BE49-F238E27FC236}">
                <a16:creationId xmlns:a16="http://schemas.microsoft.com/office/drawing/2014/main" id="{61C228BB-DBDB-4F7D-B146-8F72D191B210}"/>
              </a:ext>
            </a:extLst>
          </p:cNvPr>
          <p:cNvSpPr>
            <a:spLocks noGrp="1"/>
          </p:cNvSpPr>
          <p:nvPr>
            <p:ph type="body" sz="quarter" idx="17" hasCustomPrompt="1"/>
          </p:nvPr>
        </p:nvSpPr>
        <p:spPr>
          <a:xfrm>
            <a:off x="2064285" y="2416760"/>
            <a:ext cx="8066748" cy="298634"/>
          </a:xfrm>
        </p:spPr>
        <p:txBody>
          <a:bodyPr wrap="none" anchor="b" anchorCtr="0">
            <a:noAutofit/>
          </a:bodyPr>
          <a:lstStyle>
            <a:lvl1pPr marL="0" indent="0" algn="ctr">
              <a:buNone/>
              <a:defRPr sz="2000">
                <a:solidFill>
                  <a:schemeClr val="accent1"/>
                </a:solidFill>
                <a:latin typeface="+mn-lt"/>
              </a:defRPr>
            </a:lvl1pPr>
          </a:lstStyle>
          <a:p>
            <a:pPr lvl="0"/>
            <a:r>
              <a:rPr lang="nl-NL" dirty="0"/>
              <a:t>Titel</a:t>
            </a:r>
          </a:p>
        </p:txBody>
      </p:sp>
    </p:spTree>
    <p:extLst>
      <p:ext uri="{BB962C8B-B14F-4D97-AF65-F5344CB8AC3E}">
        <p14:creationId xmlns:p14="http://schemas.microsoft.com/office/powerpoint/2010/main" val="3418967089"/>
      </p:ext>
    </p:extLst>
  </p:cSld>
  <p:clrMapOvr>
    <a:masterClrMapping/>
  </p:clrMapOvr>
  <p:extLst>
    <p:ext uri="{DCECCB84-F9BA-43D5-87BE-67443E8EF086}">
      <p15:sldGuideLst xmlns:p15="http://schemas.microsoft.com/office/powerpoint/2012/main">
        <p15:guide id="1" pos="1300">
          <p15:clr>
            <a:srgbClr val="FBAE40"/>
          </p15:clr>
        </p15:guide>
        <p15:guide id="2" pos="63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748B-B8E8-524E-9E0C-3757583261EE}"/>
              </a:ext>
            </a:extLst>
          </p:cNvPr>
          <p:cNvSpPr>
            <a:spLocks noGrp="1"/>
          </p:cNvSpPr>
          <p:nvPr>
            <p:ph type="title"/>
          </p:nvPr>
        </p:nvSpPr>
        <p:spPr>
          <a:noFill/>
        </p:spPr>
        <p:txBody>
          <a:bodyPr vert="horz" lIns="0" tIns="28800" rIns="0" bIns="0" rtlCol="0" anchor="ctr">
            <a:noAutofit/>
          </a:bodyPr>
          <a:lstStyle>
            <a:lvl1pPr>
              <a:defRPr lang="en-US"/>
            </a:lvl1pPr>
          </a:lstStyle>
          <a:p>
            <a:pPr lvl="0"/>
            <a:r>
              <a:rPr lang="en-US"/>
              <a:t>Click to edit Master title style</a:t>
            </a:r>
            <a:endParaRPr lang="en-US" dirty="0"/>
          </a:p>
        </p:txBody>
      </p:sp>
      <p:sp>
        <p:nvSpPr>
          <p:cNvPr id="3" name="Content Placeholder 2">
            <a:extLst>
              <a:ext uri="{FF2B5EF4-FFF2-40B4-BE49-F238E27FC236}">
                <a16:creationId xmlns:a16="http://schemas.microsoft.com/office/drawing/2014/main" id="{8BA5E406-6B2B-EA4A-B7D1-AB0516944DB1}"/>
              </a:ext>
            </a:extLst>
          </p:cNvPr>
          <p:cNvSpPr>
            <a:spLocks noGrp="1"/>
          </p:cNvSpPr>
          <p:nvPr>
            <p:ph sz="half" idx="1"/>
          </p:nvPr>
        </p:nvSpPr>
        <p:spPr>
          <a:xfrm>
            <a:off x="695325" y="1341438"/>
            <a:ext cx="5040313" cy="4572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C911D5D-A150-D243-AD91-DEE83B2F3A97}"/>
              </a:ext>
            </a:extLst>
          </p:cNvPr>
          <p:cNvSpPr>
            <a:spLocks noGrp="1"/>
          </p:cNvSpPr>
          <p:nvPr>
            <p:ph sz="half" idx="2"/>
          </p:nvPr>
        </p:nvSpPr>
        <p:spPr>
          <a:xfrm>
            <a:off x="6456363" y="1341439"/>
            <a:ext cx="504031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587B2A-C166-F446-A7FF-9F1678EEA0FB}"/>
              </a:ext>
            </a:extLst>
          </p:cNvPr>
          <p:cNvSpPr>
            <a:spLocks noGrp="1"/>
          </p:cNvSpPr>
          <p:nvPr>
            <p:ph type="dt" sz="half" idx="10"/>
          </p:nvPr>
        </p:nvSpPr>
        <p:spPr/>
        <p:txBody>
          <a:bodyPr vert="horz" lIns="0" tIns="0" rIns="0" bIns="0" rtlCol="0" anchor="ctr"/>
          <a:lstStyle>
            <a:lvl1pPr>
              <a:defRPr lang="en-US" smtClean="0"/>
            </a:lvl1pPr>
          </a:lstStyle>
          <a:p>
            <a:fld id="{D65BE984-A1F2-4D67-BFC6-97480067C839}" type="datetime1">
              <a:rPr lang="en-US" smtClean="0"/>
              <a:t>2/24/2020</a:t>
            </a:fld>
            <a:endParaRPr lang="nl-NL"/>
          </a:p>
        </p:txBody>
      </p:sp>
      <p:sp>
        <p:nvSpPr>
          <p:cNvPr id="6" name="Footer Placeholder 5">
            <a:extLst>
              <a:ext uri="{FF2B5EF4-FFF2-40B4-BE49-F238E27FC236}">
                <a16:creationId xmlns:a16="http://schemas.microsoft.com/office/drawing/2014/main" id="{F74CBD71-4D5E-6847-BC02-798C1D64E9BD}"/>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7" name="Slide Number Placeholder 6">
            <a:extLst>
              <a:ext uri="{FF2B5EF4-FFF2-40B4-BE49-F238E27FC236}">
                <a16:creationId xmlns:a16="http://schemas.microsoft.com/office/drawing/2014/main" id="{82774B8C-50F9-D84A-BCEF-E1A99927EFB1}"/>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Tree>
    <p:extLst>
      <p:ext uri="{BB962C8B-B14F-4D97-AF65-F5344CB8AC3E}">
        <p14:creationId xmlns:p14="http://schemas.microsoft.com/office/powerpoint/2010/main" val="1180548345"/>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B193A-C3A5-5947-B5D3-171E17FFA012}"/>
              </a:ext>
            </a:extLst>
          </p:cNvPr>
          <p:cNvSpPr>
            <a:spLocks noGrp="1"/>
          </p:cNvSpPr>
          <p:nvPr>
            <p:ph type="title"/>
          </p:nvPr>
        </p:nvSpPr>
        <p:spPr>
          <a:xfrm>
            <a:off x="695325" y="365125"/>
            <a:ext cx="10804526"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05C58D-DBDC-9A4B-BB62-FD05AD1839F3}"/>
              </a:ext>
            </a:extLst>
          </p:cNvPr>
          <p:cNvSpPr>
            <a:spLocks noGrp="1"/>
          </p:cNvSpPr>
          <p:nvPr>
            <p:ph type="body" idx="1"/>
          </p:nvPr>
        </p:nvSpPr>
        <p:spPr>
          <a:xfrm>
            <a:off x="695326" y="1681164"/>
            <a:ext cx="5040312" cy="611594"/>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46278B-31FE-3949-A4A1-B092CA866CBF}"/>
              </a:ext>
            </a:extLst>
          </p:cNvPr>
          <p:cNvSpPr>
            <a:spLocks noGrp="1"/>
          </p:cNvSpPr>
          <p:nvPr>
            <p:ph sz="half" idx="2"/>
          </p:nvPr>
        </p:nvSpPr>
        <p:spPr>
          <a:xfrm>
            <a:off x="695326" y="2505075"/>
            <a:ext cx="5040312" cy="340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3482D4B-7992-4346-A5DF-A5EEFC81A41F}"/>
              </a:ext>
            </a:extLst>
          </p:cNvPr>
          <p:cNvSpPr>
            <a:spLocks noGrp="1"/>
          </p:cNvSpPr>
          <p:nvPr>
            <p:ph type="body" sz="quarter" idx="3"/>
          </p:nvPr>
        </p:nvSpPr>
        <p:spPr>
          <a:xfrm>
            <a:off x="6464300" y="1681164"/>
            <a:ext cx="5032373" cy="611594"/>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93176-506D-C540-875A-CC2B9B0B3435}"/>
              </a:ext>
            </a:extLst>
          </p:cNvPr>
          <p:cNvSpPr>
            <a:spLocks noGrp="1"/>
          </p:cNvSpPr>
          <p:nvPr>
            <p:ph sz="quarter" idx="4"/>
          </p:nvPr>
        </p:nvSpPr>
        <p:spPr>
          <a:xfrm>
            <a:off x="6464300" y="2505075"/>
            <a:ext cx="5032373" cy="340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2/24/2020</a:t>
            </a:fld>
            <a:endParaRPr lang="nl-NL"/>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Tree>
    <p:extLst>
      <p:ext uri="{BB962C8B-B14F-4D97-AF65-F5344CB8AC3E}">
        <p14:creationId xmlns:p14="http://schemas.microsoft.com/office/powerpoint/2010/main" val="1637114090"/>
      </p:ext>
    </p:extLst>
  </p:cSld>
  <p:clrMapOvr>
    <a:masterClrMapping/>
  </p:clrMapOvr>
  <p:extLst>
    <p:ext uri="{DCECCB84-F9BA-43D5-87BE-67443E8EF086}">
      <p15:sldGuideLst xmlns:p15="http://schemas.microsoft.com/office/powerpoint/2012/main">
        <p15:guide id="1" pos="4072">
          <p15:clr>
            <a:srgbClr val="FBAE40"/>
          </p15:clr>
        </p15:guide>
        <p15:guide id="2" pos="36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4203-9788-8D42-9DC1-B12E31CA9FA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284FE0-5D46-AC4C-87F4-4E70DF7FBAED}"/>
              </a:ext>
            </a:extLst>
          </p:cNvPr>
          <p:cNvSpPr>
            <a:spLocks noGrp="1"/>
          </p:cNvSpPr>
          <p:nvPr>
            <p:ph type="dt" sz="half" idx="10"/>
          </p:nvPr>
        </p:nvSpPr>
        <p:spPr/>
        <p:txBody>
          <a:bodyPr vert="horz" lIns="0" tIns="0" rIns="0" bIns="0" rtlCol="0" anchor="ctr"/>
          <a:lstStyle>
            <a:lvl1pPr>
              <a:defRPr lang="en-US" smtClean="0"/>
            </a:lvl1pPr>
          </a:lstStyle>
          <a:p>
            <a:fld id="{CDAFA5EE-5DA9-46C8-93D3-FBCFD40F1F9A}" type="datetime1">
              <a:rPr lang="en-US" smtClean="0"/>
              <a:t>2/24/2020</a:t>
            </a:fld>
            <a:endParaRPr lang="nl-NL"/>
          </a:p>
        </p:txBody>
      </p:sp>
      <p:sp>
        <p:nvSpPr>
          <p:cNvPr id="4" name="Footer Placeholder 3">
            <a:extLst>
              <a:ext uri="{FF2B5EF4-FFF2-40B4-BE49-F238E27FC236}">
                <a16:creationId xmlns:a16="http://schemas.microsoft.com/office/drawing/2014/main" id="{56E2B5ED-6ADC-CC4E-96CA-36DA42E85677}"/>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5" name="Slide Number Placeholder 4">
            <a:extLst>
              <a:ext uri="{FF2B5EF4-FFF2-40B4-BE49-F238E27FC236}">
                <a16:creationId xmlns:a16="http://schemas.microsoft.com/office/drawing/2014/main" id="{54C5759A-C4A7-FA4D-86A4-30D7C2FED8B4}"/>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Tree>
    <p:extLst>
      <p:ext uri="{BB962C8B-B14F-4D97-AF65-F5344CB8AC3E}">
        <p14:creationId xmlns:p14="http://schemas.microsoft.com/office/powerpoint/2010/main" val="3023866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2/24/2020</a:t>
            </a:fld>
            <a:endParaRPr lang="nl-NL" dirty="0"/>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Tree>
    <p:extLst>
      <p:ext uri="{BB962C8B-B14F-4D97-AF65-F5344CB8AC3E}">
        <p14:creationId xmlns:p14="http://schemas.microsoft.com/office/powerpoint/2010/main" val="120491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23D55A1-1AB9-8B4B-8A2B-00B862F6405C}"/>
              </a:ext>
            </a:extLst>
          </p:cNvPr>
          <p:cNvSpPr>
            <a:spLocks noGrp="1"/>
          </p:cNvSpPr>
          <p:nvPr>
            <p:ph type="dt" sz="half" idx="10"/>
          </p:nvPr>
        </p:nvSpPr>
        <p:spPr/>
        <p:txBody>
          <a:bodyPr vert="horz" lIns="0" tIns="0" rIns="0" bIns="0" rtlCol="0" anchor="ctr"/>
          <a:lstStyle>
            <a:lvl1pPr>
              <a:defRPr lang="en-US" smtClean="0"/>
            </a:lvl1pPr>
          </a:lstStyle>
          <a:p>
            <a:fld id="{DF253E07-E44D-4A15-B34C-411A7B6B5973}" type="datetime1">
              <a:rPr lang="en-US" smtClean="0"/>
              <a:t>2/24/2020</a:t>
            </a:fld>
            <a:endParaRPr lang="nl-NL" dirty="0"/>
          </a:p>
        </p:txBody>
      </p:sp>
      <p:sp>
        <p:nvSpPr>
          <p:cNvPr id="8" name="Footer Placeholder 7">
            <a:extLst>
              <a:ext uri="{FF2B5EF4-FFF2-40B4-BE49-F238E27FC236}">
                <a16:creationId xmlns:a16="http://schemas.microsoft.com/office/drawing/2014/main" id="{83528426-8933-FB41-9B8B-8BEF79C12D10}"/>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9" name="Slide Number Placeholder 8">
            <a:extLst>
              <a:ext uri="{FF2B5EF4-FFF2-40B4-BE49-F238E27FC236}">
                <a16:creationId xmlns:a16="http://schemas.microsoft.com/office/drawing/2014/main" id="{6C526F88-31CD-564D-A173-CEEE45F410CC}"/>
              </a:ext>
            </a:extLst>
          </p:cNvPr>
          <p:cNvSpPr>
            <a:spLocks noGrp="1"/>
          </p:cNvSpPr>
          <p:nvPr>
            <p:ph type="sldNum" sz="quarter" idx="12"/>
          </p:nvPr>
        </p:nvSpPr>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3" name="Tijdelijke aanduiding voor afbeelding 2">
            <a:extLst>
              <a:ext uri="{FF2B5EF4-FFF2-40B4-BE49-F238E27FC236}">
                <a16:creationId xmlns:a16="http://schemas.microsoft.com/office/drawing/2014/main" id="{BE155DE4-7223-4008-9868-54F08E6AE8EF}"/>
              </a:ext>
            </a:extLst>
          </p:cNvPr>
          <p:cNvSpPr>
            <a:spLocks noGrp="1"/>
          </p:cNvSpPr>
          <p:nvPr>
            <p:ph type="pic" sz="quarter" idx="13"/>
          </p:nvPr>
        </p:nvSpPr>
        <p:spPr>
          <a:xfrm>
            <a:off x="0" y="0"/>
            <a:ext cx="12192000" cy="6388894"/>
          </a:xfrm>
        </p:spPr>
        <p:txBody>
          <a:bodyPr/>
          <a:lstStyle/>
          <a:p>
            <a:r>
              <a:rPr lang="en-US"/>
              <a:t>Click icon to add picture</a:t>
            </a:r>
            <a:endParaRPr lang="nl-NL"/>
          </a:p>
        </p:txBody>
      </p:sp>
    </p:spTree>
    <p:extLst>
      <p:ext uri="{BB962C8B-B14F-4D97-AF65-F5344CB8AC3E}">
        <p14:creationId xmlns:p14="http://schemas.microsoft.com/office/powerpoint/2010/main" val="324997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5133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fsluit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962940" y="1600181"/>
            <a:ext cx="6266120" cy="472361"/>
          </a:xfrm>
          <a:noFill/>
        </p:spPr>
        <p:txBody>
          <a:bodyPr wrap="none" bIns="108000"/>
          <a:lstStyle>
            <a:lvl1pPr algn="l">
              <a:defRPr sz="20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p:nvPr>
        </p:nvSpPr>
        <p:spPr>
          <a:xfrm>
            <a:off x="2962940" y="2620927"/>
            <a:ext cx="6266120" cy="2860158"/>
          </a:xfrm>
        </p:spPr>
        <p:txBody>
          <a:bodyPr/>
          <a:lstStyle>
            <a:lvl1pPr marL="0" indent="0">
              <a:buClr>
                <a:schemeClr val="accent3"/>
              </a:buClr>
              <a:buNone/>
              <a:defRPr/>
            </a:lvl1pPr>
            <a:lvl2pPr marL="311150" indent="0">
              <a:buClr>
                <a:schemeClr val="accent3"/>
              </a:buClr>
              <a:buNone/>
              <a:defRPr/>
            </a:lvl2pPr>
            <a:lvl3pPr marL="627063" indent="0">
              <a:buClr>
                <a:schemeClr val="accent3"/>
              </a:buClr>
              <a:buNone/>
              <a:defRPr/>
            </a:lvl3pPr>
            <a:lvl4pPr marL="854075" indent="0">
              <a:buClr>
                <a:schemeClr val="accent3"/>
              </a:buClr>
              <a:buNone/>
              <a:defRPr/>
            </a:lvl4pPr>
            <a:lvl5pPr marL="1116012" indent="0">
              <a:buClr>
                <a:schemeClr val="accent3"/>
              </a:buCl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pic>
        <p:nvPicPr>
          <p:cNvPr id="9" name="Picture 10">
            <a:extLst>
              <a:ext uri="{FF2B5EF4-FFF2-40B4-BE49-F238E27FC236}">
                <a16:creationId xmlns:a16="http://schemas.microsoft.com/office/drawing/2014/main" id="{F75076EE-A408-4A89-8436-575B4424CF29}"/>
              </a:ext>
            </a:extLst>
          </p:cNvPr>
          <p:cNvPicPr>
            <a:picLocks noChangeAspect="1"/>
          </p:cNvPicPr>
          <p:nvPr userDrawn="1"/>
        </p:nvPicPr>
        <p:blipFill>
          <a:blip r:embed="rId2"/>
          <a:stretch>
            <a:fillRect/>
          </a:stretch>
        </p:blipFill>
        <p:spPr>
          <a:xfrm>
            <a:off x="4870328" y="420300"/>
            <a:ext cx="2656423" cy="1020548"/>
          </a:xfrm>
          <a:prstGeom prst="rect">
            <a:avLst/>
          </a:prstGeom>
        </p:spPr>
      </p:pic>
      <p:cxnSp>
        <p:nvCxnSpPr>
          <p:cNvPr id="14" name="Straight Connector 2">
            <a:extLst>
              <a:ext uri="{FF2B5EF4-FFF2-40B4-BE49-F238E27FC236}">
                <a16:creationId xmlns:a16="http://schemas.microsoft.com/office/drawing/2014/main" id="{B5E32A2F-5B74-41A0-BA70-A5AC2308FF18}"/>
              </a:ext>
            </a:extLst>
          </p:cNvPr>
          <p:cNvCxnSpPr>
            <a:cxnSpLocks/>
          </p:cNvCxnSpPr>
          <p:nvPr userDrawn="1"/>
        </p:nvCxnSpPr>
        <p:spPr>
          <a:xfrm>
            <a:off x="2992944" y="2241985"/>
            <a:ext cx="6206111"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241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tx1"/>
        </a:solid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DA0A26D7-EAE0-4F40-9761-FEB66032721C}"/>
              </a:ext>
            </a:extLst>
          </p:cNvPr>
          <p:cNvSpPr/>
          <p:nvPr userDrawn="1"/>
        </p:nvSpPr>
        <p:spPr>
          <a:xfrm>
            <a:off x="0" y="6394010"/>
            <a:ext cx="12192000" cy="463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tangle 8">
            <a:extLst>
              <a:ext uri="{FF2B5EF4-FFF2-40B4-BE49-F238E27FC236}">
                <a16:creationId xmlns:a16="http://schemas.microsoft.com/office/drawing/2014/main" id="{28DA486A-833D-4A88-A0C9-C20EA8761E44}"/>
              </a:ext>
            </a:extLst>
          </p:cNvPr>
          <p:cNvSpPr/>
          <p:nvPr userDrawn="1"/>
        </p:nvSpPr>
        <p:spPr>
          <a:xfrm>
            <a:off x="0" y="6394010"/>
            <a:ext cx="12192000" cy="46398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9">
            <a:extLst>
              <a:ext uri="{FF2B5EF4-FFF2-40B4-BE49-F238E27FC236}">
                <a16:creationId xmlns:a16="http://schemas.microsoft.com/office/drawing/2014/main" id="{146E8AD3-5DAE-4ECA-9598-FCBE0F8EDCB6}"/>
              </a:ext>
            </a:extLst>
          </p:cNvPr>
          <p:cNvPicPr>
            <a:picLocks noChangeAspect="1"/>
          </p:cNvPicPr>
          <p:nvPr userDrawn="1"/>
        </p:nvPicPr>
        <p:blipFill rotWithShape="1">
          <a:blip r:embed="rId2"/>
          <a:srcRect b="20453"/>
          <a:stretch/>
        </p:blipFill>
        <p:spPr>
          <a:xfrm>
            <a:off x="-3425" y="6394010"/>
            <a:ext cx="1884376" cy="472365"/>
          </a:xfrm>
          <a:prstGeom prst="rect">
            <a:avLst/>
          </a:prstGeom>
        </p:spPr>
      </p:pic>
      <p:cxnSp>
        <p:nvCxnSpPr>
          <p:cNvPr id="5" name="Straight Connector 10">
            <a:extLst>
              <a:ext uri="{FF2B5EF4-FFF2-40B4-BE49-F238E27FC236}">
                <a16:creationId xmlns:a16="http://schemas.microsoft.com/office/drawing/2014/main" id="{CD83047A-B1BA-45A6-A0EF-C65B2685AF9F}"/>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jdelijke aanduiding voor tekst 6">
            <a:extLst>
              <a:ext uri="{FF2B5EF4-FFF2-40B4-BE49-F238E27FC236}">
                <a16:creationId xmlns:a16="http://schemas.microsoft.com/office/drawing/2014/main" id="{E49CE37B-4D94-49CC-AF0E-FDEA9226AF17}"/>
              </a:ext>
            </a:extLst>
          </p:cNvPr>
          <p:cNvSpPr>
            <a:spLocks noGrp="1"/>
          </p:cNvSpPr>
          <p:nvPr>
            <p:ph type="body" sz="quarter" idx="10" hasCustomPrompt="1"/>
          </p:nvPr>
        </p:nvSpPr>
        <p:spPr>
          <a:xfrm>
            <a:off x="695326" y="1341437"/>
            <a:ext cx="10801350" cy="3807129"/>
          </a:xfrm>
        </p:spPr>
        <p:txBody>
          <a:bodyPr wrap="none">
            <a:noAutofit/>
          </a:bodyPr>
          <a:lstStyle>
            <a:lvl1pPr marL="0" indent="0" algn="ctr">
              <a:buNone/>
              <a:defRPr sz="8800" b="1">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nl-NL" dirty="0"/>
              <a:t>Quote</a:t>
            </a:r>
          </a:p>
        </p:txBody>
      </p:sp>
    </p:spTree>
    <p:extLst>
      <p:ext uri="{BB962C8B-B14F-4D97-AF65-F5344CB8AC3E}">
        <p14:creationId xmlns:p14="http://schemas.microsoft.com/office/powerpoint/2010/main" val="62023345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75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tIns="28800" bIns="0"/>
          <a:lstStyle/>
          <a:p>
            <a:r>
              <a:rPr lang="en-US" dirty="0"/>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p:txBody>
          <a:bodyPr>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dirty="0">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Tree>
    <p:extLst>
      <p:ext uri="{BB962C8B-B14F-4D97-AF65-F5344CB8AC3E}">
        <p14:creationId xmlns:p14="http://schemas.microsoft.com/office/powerpoint/2010/main" val="24259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tIns="28800" bIns="0"/>
          <a:lstStyle/>
          <a:p>
            <a:r>
              <a:rPr lang="en-US" dirty="0"/>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p:txBody>
          <a:bodyPr>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dirty="0">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Tree>
    <p:extLst>
      <p:ext uri="{BB962C8B-B14F-4D97-AF65-F5344CB8AC3E}">
        <p14:creationId xmlns:p14="http://schemas.microsoft.com/office/powerpoint/2010/main" val="4053345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311A02-B5FC-1848-ADE2-F5BA1BC9B8A1}"/>
              </a:ext>
            </a:extLst>
          </p:cNvPr>
          <p:cNvSpPr/>
          <p:nvPr userDrawn="1"/>
        </p:nvSpPr>
        <p:spPr>
          <a:xfrm rot="5400000">
            <a:off x="-1191830" y="1174028"/>
            <a:ext cx="6416754" cy="4068694"/>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F1C8AC5-C8E5-7B4C-97DE-7DD8EA9081AB}"/>
              </a:ext>
            </a:extLst>
          </p:cNvPr>
          <p:cNvSpPr/>
          <p:nvPr userDrawn="1"/>
        </p:nvSpPr>
        <p:spPr>
          <a:xfrm rot="5400000">
            <a:off x="6949276" y="1174028"/>
            <a:ext cx="6416754" cy="4068694"/>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dirty="0"/>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6" y="2097089"/>
            <a:ext cx="3125308" cy="3816348"/>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695577" y="1341438"/>
            <a:ext cx="3355318" cy="298634"/>
          </a:xfrm>
        </p:spPr>
        <p:txBody>
          <a:bodyPr wrap="none" anchor="b" anchorCtr="0">
            <a:noAutofit/>
          </a:bodyPr>
          <a:lstStyle>
            <a:lvl1pPr marL="0" indent="0" algn="ctr">
              <a:buNone/>
              <a:defRPr sz="2400">
                <a:latin typeface="+mj-lt"/>
              </a:defRPr>
            </a:lvl1pPr>
          </a:lstStyle>
          <a:p>
            <a:pPr lvl="0"/>
            <a:r>
              <a:rPr lang="nl-NL" dirty="0"/>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695326" y="1850894"/>
            <a:ext cx="3125307"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18C9BCD-BB66-4493-8CB9-B0EE014F9554}"/>
              </a:ext>
            </a:extLst>
          </p:cNvPr>
          <p:cNvSpPr>
            <a:spLocks noGrp="1"/>
          </p:cNvSpPr>
          <p:nvPr>
            <p:ph idx="14" hasCustomPrompt="1"/>
          </p:nvPr>
        </p:nvSpPr>
        <p:spPr>
          <a:xfrm>
            <a:off x="8382000" y="2088566"/>
            <a:ext cx="3114675" cy="3824872"/>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ijdelijke aanduiding voor tekst 17">
            <a:extLst>
              <a:ext uri="{FF2B5EF4-FFF2-40B4-BE49-F238E27FC236}">
                <a16:creationId xmlns:a16="http://schemas.microsoft.com/office/drawing/2014/main" id="{CB97F5F0-6AA8-4EB1-AFBE-D5DD28B9952B}"/>
              </a:ext>
            </a:extLst>
          </p:cNvPr>
          <p:cNvSpPr>
            <a:spLocks noGrp="1"/>
          </p:cNvSpPr>
          <p:nvPr>
            <p:ph type="body" sz="quarter" idx="15" hasCustomPrompt="1"/>
          </p:nvPr>
        </p:nvSpPr>
        <p:spPr>
          <a:xfrm>
            <a:off x="8141102" y="1341438"/>
            <a:ext cx="3355319" cy="298634"/>
          </a:xfrm>
        </p:spPr>
        <p:txBody>
          <a:bodyPr wrap="none" anchor="b" anchorCtr="0">
            <a:noAutofit/>
          </a:bodyPr>
          <a:lstStyle>
            <a:lvl1pPr marL="0" indent="0" algn="ctr">
              <a:buNone/>
              <a:defRPr sz="2400">
                <a:latin typeface="+mj-lt"/>
              </a:defRPr>
            </a:lvl1pPr>
          </a:lstStyle>
          <a:p>
            <a:pPr lvl="0"/>
            <a:r>
              <a:rPr lang="nl-NL" dirty="0"/>
              <a:t>Titel</a:t>
            </a:r>
          </a:p>
        </p:txBody>
      </p:sp>
      <p:cxnSp>
        <p:nvCxnSpPr>
          <p:cNvPr id="27" name="Rechte verbindingslijn 26">
            <a:extLst>
              <a:ext uri="{FF2B5EF4-FFF2-40B4-BE49-F238E27FC236}">
                <a16:creationId xmlns:a16="http://schemas.microsoft.com/office/drawing/2014/main" id="{541FCB78-199B-48C1-A8D5-B2549D495832}"/>
              </a:ext>
            </a:extLst>
          </p:cNvPr>
          <p:cNvCxnSpPr>
            <a:cxnSpLocks/>
          </p:cNvCxnSpPr>
          <p:nvPr userDrawn="1"/>
        </p:nvCxnSpPr>
        <p:spPr>
          <a:xfrm>
            <a:off x="8382000" y="1850894"/>
            <a:ext cx="2946658"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10392849-2973-E945-93FB-3F27A5BFE55F}"/>
              </a:ext>
            </a:extLst>
          </p:cNvPr>
          <p:cNvSpPr>
            <a:spLocks noGrp="1"/>
          </p:cNvSpPr>
          <p:nvPr>
            <p:ph idx="16" hasCustomPrompt="1"/>
          </p:nvPr>
        </p:nvSpPr>
        <p:spPr>
          <a:xfrm>
            <a:off x="4567294" y="2097089"/>
            <a:ext cx="3125308" cy="3816348"/>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jdelijke aanduiding voor tekst 17">
            <a:extLst>
              <a:ext uri="{FF2B5EF4-FFF2-40B4-BE49-F238E27FC236}">
                <a16:creationId xmlns:a16="http://schemas.microsoft.com/office/drawing/2014/main" id="{B41E24CC-719B-464E-A03B-0BE5F84E7137}"/>
              </a:ext>
            </a:extLst>
          </p:cNvPr>
          <p:cNvSpPr>
            <a:spLocks noGrp="1"/>
          </p:cNvSpPr>
          <p:nvPr>
            <p:ph type="body" sz="quarter" idx="17" hasCustomPrompt="1"/>
          </p:nvPr>
        </p:nvSpPr>
        <p:spPr>
          <a:xfrm>
            <a:off x="4452289" y="1341438"/>
            <a:ext cx="3355318" cy="298634"/>
          </a:xfrm>
        </p:spPr>
        <p:txBody>
          <a:bodyPr wrap="none" anchor="b" anchorCtr="0">
            <a:noAutofit/>
          </a:bodyPr>
          <a:lstStyle>
            <a:lvl1pPr marL="0" indent="0" algn="ctr">
              <a:buNone/>
              <a:defRPr sz="2400">
                <a:latin typeface="+mj-lt"/>
              </a:defRPr>
            </a:lvl1pPr>
          </a:lstStyle>
          <a:p>
            <a:pPr lvl="0"/>
            <a:r>
              <a:rPr lang="nl-NL" dirty="0"/>
              <a:t>Titel</a:t>
            </a:r>
          </a:p>
        </p:txBody>
      </p:sp>
      <p:cxnSp>
        <p:nvCxnSpPr>
          <p:cNvPr id="29" name="Rechte verbindingslijn 27">
            <a:extLst>
              <a:ext uri="{FF2B5EF4-FFF2-40B4-BE49-F238E27FC236}">
                <a16:creationId xmlns:a16="http://schemas.microsoft.com/office/drawing/2014/main" id="{1E1D2F96-F83A-D64E-9C13-82263BDBE12D}"/>
              </a:ext>
            </a:extLst>
          </p:cNvPr>
          <p:cNvCxnSpPr>
            <a:cxnSpLocks/>
          </p:cNvCxnSpPr>
          <p:nvPr userDrawn="1"/>
        </p:nvCxnSpPr>
        <p:spPr>
          <a:xfrm>
            <a:off x="4667902" y="1850894"/>
            <a:ext cx="29240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033482"/>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32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dirty="0"/>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1341438"/>
            <a:ext cx="10801350" cy="2651085"/>
          </a:xfrm>
        </p:spPr>
        <p:txBody>
          <a:bodyPr wrap="none">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9" name="Content Placeholder 2">
            <a:extLst>
              <a:ext uri="{FF2B5EF4-FFF2-40B4-BE49-F238E27FC236}">
                <a16:creationId xmlns:a16="http://schemas.microsoft.com/office/drawing/2014/main" id="{32680D97-B874-4347-872A-7D266603682C}"/>
              </a:ext>
            </a:extLst>
          </p:cNvPr>
          <p:cNvSpPr>
            <a:spLocks noGrp="1"/>
          </p:cNvSpPr>
          <p:nvPr>
            <p:ph idx="13" hasCustomPrompt="1"/>
          </p:nvPr>
        </p:nvSpPr>
        <p:spPr>
          <a:xfrm>
            <a:off x="695325" y="4802025"/>
            <a:ext cx="10801350" cy="1111413"/>
          </a:xfrm>
          <a:solidFill>
            <a:schemeClr val="accent4">
              <a:alpha val="51000"/>
            </a:schemeClr>
          </a:solidFill>
        </p:spPr>
        <p:txBody>
          <a:bodyPr wrap="square" lIns="180000" tIns="180000" rIns="180000" bIns="180000" numCol="1" rtlCol="0" anchor="b" anchorCtr="0">
            <a:noAutofit/>
          </a:bodyPr>
          <a:lstStyle>
            <a:lvl1pPr marL="0" indent="0">
              <a:lnSpc>
                <a:spcPct val="90000"/>
              </a:lnSpc>
              <a:spcBef>
                <a:spcPts val="0"/>
              </a:spcBef>
              <a:buNone/>
              <a:defRPr lang="en-US" b="1" dirty="0">
                <a:latin typeface="+mj-lt"/>
                <a:ea typeface="Open Sans Semibold" panose="020B0606030504020204" pitchFamily="34" charset="0"/>
                <a:cs typeface="Open Sans Semibold" panose="020B0606030504020204" pitchFamily="34" charset="0"/>
              </a:defRPr>
            </a:lvl1pPr>
            <a:lvl2pPr marL="457200" indent="-174625">
              <a:lnSpc>
                <a:spcPct val="90000"/>
              </a:lnSpc>
              <a:spcBef>
                <a:spcPts val="0"/>
              </a:spcBef>
              <a:buFont typeface="Arial" panose="020B0604020202020204" pitchFamily="34" charset="0"/>
              <a:buChar char="•"/>
              <a:defRPr lang="en-US" sz="1800" dirty="0">
                <a:latin typeface="+mn-lt"/>
                <a:ea typeface="+mn-ea"/>
                <a:cs typeface="+mn-cs"/>
              </a:defRPr>
            </a:lvl2pPr>
            <a:lvl3pPr marL="717550" indent="-271463">
              <a:lnSpc>
                <a:spcPct val="90000"/>
              </a:lnSpc>
              <a:spcBef>
                <a:spcPts val="0"/>
              </a:spcBef>
              <a:buFont typeface="Arial" panose="020B0604020202020204" pitchFamily="34" charset="0"/>
              <a:buChar char="•"/>
              <a:defRPr lang="en-US" sz="1800" dirty="0">
                <a:latin typeface="+mn-lt"/>
                <a:ea typeface="+mn-ea"/>
                <a:cs typeface="+mn-cs"/>
              </a:defRPr>
            </a:lvl3pPr>
            <a:lvl4pPr>
              <a:defRPr lang="en-US" sz="1800" dirty="0">
                <a:latin typeface="+mn-lt"/>
                <a:ea typeface="+mn-ea"/>
                <a:cs typeface="+mn-cs"/>
              </a:defRPr>
            </a:lvl4pPr>
            <a:lvl5pPr>
              <a:defRPr lang="en-US" sz="1800" dirty="0">
                <a:latin typeface="+mn-lt"/>
                <a:ea typeface="+mn-ea"/>
                <a:cs typeface="+mn-cs"/>
              </a:defRPr>
            </a:lvl5pPr>
          </a:lstStyle>
          <a:p>
            <a:pPr marL="0" lvl="0"/>
            <a:r>
              <a:rPr lang="en-US" dirty="0"/>
              <a:t>Edit Master text styles</a:t>
            </a:r>
          </a:p>
          <a:p>
            <a:pPr marL="457200" lvl="1"/>
            <a:r>
              <a:rPr lang="en-US" dirty="0"/>
              <a:t>Second level</a:t>
            </a:r>
          </a:p>
          <a:p>
            <a:pPr marL="914400" lvl="2"/>
            <a:endParaRPr lang="en-US" dirty="0"/>
          </a:p>
        </p:txBody>
      </p:sp>
    </p:spTree>
    <p:extLst>
      <p:ext uri="{BB962C8B-B14F-4D97-AF65-F5344CB8AC3E}">
        <p14:creationId xmlns:p14="http://schemas.microsoft.com/office/powerpoint/2010/main" val="90364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8B48F8-F65A-434C-8F55-F87512656DEE}"/>
              </a:ext>
            </a:extLst>
          </p:cNvPr>
          <p:cNvSpPr>
            <a:spLocks noGrp="1"/>
          </p:cNvSpPr>
          <p:nvPr>
            <p:ph type="subTitle" idx="1" hasCustomPrompt="1"/>
          </p:nvPr>
        </p:nvSpPr>
        <p:spPr>
          <a:xfrm>
            <a:off x="4308143" y="3802796"/>
            <a:ext cx="3575714" cy="834153"/>
          </a:xfrm>
        </p:spPr>
        <p:txBody>
          <a:bodyPr>
            <a:normAutofit/>
          </a:bodyPr>
          <a:lstStyle>
            <a:lvl1pPr marL="0" indent="0" algn="ctr">
              <a:lnSpc>
                <a:spcPct val="100000"/>
              </a:lnSpc>
              <a:spcBef>
                <a:spcPts val="0"/>
              </a:spcBef>
              <a:buNone/>
              <a:defRPr sz="1600" baseline="0">
                <a:solidFill>
                  <a:schemeClr val="tx1"/>
                </a:solidFill>
                <a:latin typeface="+mn-lt"/>
                <a:ea typeface="Open Sans Light" panose="020B0604020202020204" charset="0"/>
                <a:cs typeface="Open Sans Light" panose="020B0604020202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Naam van de </a:t>
            </a:r>
            <a:r>
              <a:rPr lang="en-US" dirty="0" err="1"/>
              <a:t>presentator</a:t>
            </a:r>
            <a:r>
              <a:rPr lang="en-US" dirty="0"/>
              <a:t> met </a:t>
            </a:r>
            <a:r>
              <a:rPr lang="en-US" dirty="0" err="1"/>
              <a:t>daaronder</a:t>
            </a:r>
            <a:r>
              <a:rPr lang="en-US" dirty="0"/>
              <a:t> de datum</a:t>
            </a:r>
          </a:p>
        </p:txBody>
      </p:sp>
      <p:sp>
        <p:nvSpPr>
          <p:cNvPr id="7" name="Title 6">
            <a:extLst>
              <a:ext uri="{FF2B5EF4-FFF2-40B4-BE49-F238E27FC236}">
                <a16:creationId xmlns:a16="http://schemas.microsoft.com/office/drawing/2014/main" id="{DC258382-4662-8748-81F9-E678198AFEEC}"/>
              </a:ext>
            </a:extLst>
          </p:cNvPr>
          <p:cNvSpPr>
            <a:spLocks noGrp="1"/>
          </p:cNvSpPr>
          <p:nvPr>
            <p:ph type="title" hasCustomPrompt="1"/>
          </p:nvPr>
        </p:nvSpPr>
        <p:spPr>
          <a:xfrm>
            <a:off x="695325" y="3186332"/>
            <a:ext cx="10801350" cy="421866"/>
          </a:xfrm>
          <a:noFill/>
        </p:spPr>
        <p:txBody>
          <a:bodyPr vert="horz" lIns="0" tIns="28800" rIns="0" bIns="0" rtlCol="0" anchor="ctr">
            <a:noAutofit/>
          </a:bodyPr>
          <a:lstStyle>
            <a:lvl1pPr>
              <a:defRPr lang="en-US" dirty="0"/>
            </a:lvl1pPr>
          </a:lstStyle>
          <a:p>
            <a:pPr lvl="0"/>
            <a:r>
              <a:rPr lang="en-US" dirty="0" err="1"/>
              <a:t>Titel</a:t>
            </a:r>
            <a:r>
              <a:rPr lang="en-US" dirty="0"/>
              <a:t> met </a:t>
            </a:r>
            <a:r>
              <a:rPr lang="en-US" dirty="0" err="1"/>
              <a:t>eerste</a:t>
            </a:r>
            <a:r>
              <a:rPr lang="en-US" dirty="0"/>
              <a:t> </a:t>
            </a:r>
            <a:r>
              <a:rPr lang="en-US" dirty="0" err="1"/>
              <a:t>tekst</a:t>
            </a:r>
            <a:r>
              <a:rPr lang="en-US" dirty="0"/>
              <a:t> </a:t>
            </a:r>
            <a:r>
              <a:rPr lang="en-US" dirty="0" err="1"/>
              <a:t>donker</a:t>
            </a:r>
            <a:r>
              <a:rPr lang="en-US" dirty="0"/>
              <a:t>, </a:t>
            </a:r>
            <a:r>
              <a:rPr lang="en-US" dirty="0" err="1"/>
              <a:t>tweede</a:t>
            </a:r>
            <a:r>
              <a:rPr lang="en-US" dirty="0"/>
              <a:t> </a:t>
            </a:r>
            <a:r>
              <a:rPr lang="en-US" dirty="0" err="1"/>
              <a:t>tekst</a:t>
            </a:r>
            <a:r>
              <a:rPr lang="en-US" dirty="0"/>
              <a:t> </a:t>
            </a:r>
            <a:r>
              <a:rPr lang="en-US" dirty="0" err="1"/>
              <a:t>lichter</a:t>
            </a:r>
            <a:endParaRPr lang="en-US" dirty="0"/>
          </a:p>
        </p:txBody>
      </p:sp>
      <p:sp>
        <p:nvSpPr>
          <p:cNvPr id="8" name="Date Placeholder 7">
            <a:extLst>
              <a:ext uri="{FF2B5EF4-FFF2-40B4-BE49-F238E27FC236}">
                <a16:creationId xmlns:a16="http://schemas.microsoft.com/office/drawing/2014/main" id="{9ED22850-37EA-CF46-8BB6-A36E56B04D9F}"/>
              </a:ext>
            </a:extLst>
          </p:cNvPr>
          <p:cNvSpPr>
            <a:spLocks noGrp="1"/>
          </p:cNvSpPr>
          <p:nvPr>
            <p:ph type="dt" sz="half" idx="10"/>
          </p:nvPr>
        </p:nvSpPr>
        <p:spPr/>
        <p:txBody>
          <a:bodyPr vert="horz" lIns="0" tIns="0" rIns="0" bIns="0" anchor="ctr" anchorCtr="0"/>
          <a:lstStyle/>
          <a:p>
            <a:fld id="{6C952479-DC96-4BDD-A11C-552B9625E58D}" type="datetime1">
              <a:rPr lang="en-US" smtClean="0"/>
              <a:t>2/24/2020</a:t>
            </a:fld>
            <a:endParaRPr lang="en-US" dirty="0"/>
          </a:p>
        </p:txBody>
      </p:sp>
      <p:sp>
        <p:nvSpPr>
          <p:cNvPr id="9" name="Footer Placeholder 8">
            <a:extLst>
              <a:ext uri="{FF2B5EF4-FFF2-40B4-BE49-F238E27FC236}">
                <a16:creationId xmlns:a16="http://schemas.microsoft.com/office/drawing/2014/main" id="{8B2755EB-E5D1-9341-8283-FB179F5CC92D}"/>
              </a:ext>
            </a:extLst>
          </p:cNvPr>
          <p:cNvSpPr>
            <a:spLocks noGrp="1"/>
          </p:cNvSpPr>
          <p:nvPr>
            <p:ph type="ftr" sz="quarter" idx="11"/>
          </p:nvPr>
        </p:nvSpPr>
        <p:spPr>
          <a:xfrm>
            <a:off x="259976" y="6463459"/>
            <a:ext cx="3550026" cy="348315"/>
          </a:xfrm>
          <a:prstGeom prst="rect">
            <a:avLst/>
          </a:prstGeom>
        </p:spPr>
        <p:txBody>
          <a:bodyPr vert="horz" lIns="0" tIns="0" rIns="0" bIns="0" anchor="ctr" anchorCtr="0"/>
          <a:lstStyle>
            <a:lvl1pPr>
              <a:defRPr lang="en-US"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10" name="Slide Number Placeholder 9">
            <a:extLst>
              <a:ext uri="{FF2B5EF4-FFF2-40B4-BE49-F238E27FC236}">
                <a16:creationId xmlns:a16="http://schemas.microsoft.com/office/drawing/2014/main" id="{A4EAC276-5AF4-B148-8DE0-84084A075DDB}"/>
              </a:ext>
            </a:extLst>
          </p:cNvPr>
          <p:cNvSpPr>
            <a:spLocks noGrp="1"/>
          </p:cNvSpPr>
          <p:nvPr>
            <p:ph type="sldNum" sz="quarter" idx="12"/>
          </p:nvPr>
        </p:nvSpPr>
        <p:spPr/>
        <p:txBody>
          <a:bodyPr vert="horz" lIns="0" tIns="0" rIns="0" bIns="0" anchor="ctr" anchorCtr="0"/>
          <a:lstStyle/>
          <a:p>
            <a:fld id="{63D2515C-A37A-744F-8DA2-E1C9190E5349}" type="slidenum">
              <a:rPr lang="en-US" smtClean="0"/>
              <a:t>‹nr.›</a:t>
            </a:fld>
            <a:endParaRPr lang="en-US" dirty="0"/>
          </a:p>
        </p:txBody>
      </p:sp>
      <p:cxnSp>
        <p:nvCxnSpPr>
          <p:cNvPr id="14" name="Straight Connector 18">
            <a:extLst>
              <a:ext uri="{FF2B5EF4-FFF2-40B4-BE49-F238E27FC236}">
                <a16:creationId xmlns:a16="http://schemas.microsoft.com/office/drawing/2014/main" id="{6A09D83C-628E-4607-9949-FCA73DE982DF}"/>
              </a:ext>
            </a:extLst>
          </p:cNvPr>
          <p:cNvCxnSpPr/>
          <p:nvPr userDrawn="1"/>
        </p:nvCxnSpPr>
        <p:spPr>
          <a:xfrm>
            <a:off x="2981325" y="2203154"/>
            <a:ext cx="6229350" cy="0"/>
          </a:xfrm>
          <a:prstGeom prst="line">
            <a:avLst/>
          </a:prstGeom>
          <a:ln w="12700" cap="rnd">
            <a:solidFill>
              <a:srgbClr val="387B9A"/>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5">
            <a:extLst>
              <a:ext uri="{FF2B5EF4-FFF2-40B4-BE49-F238E27FC236}">
                <a16:creationId xmlns:a16="http://schemas.microsoft.com/office/drawing/2014/main" id="{13393A3D-2333-43E2-8DFF-EE0BDA65A6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480272" y="1622663"/>
            <a:ext cx="1150303" cy="1150303"/>
          </a:xfrm>
          <a:prstGeom prst="rect">
            <a:avLst/>
          </a:prstGeom>
        </p:spPr>
      </p:pic>
      <p:pic>
        <p:nvPicPr>
          <p:cNvPr id="19" name="Picture 16">
            <a:extLst>
              <a:ext uri="{FF2B5EF4-FFF2-40B4-BE49-F238E27FC236}">
                <a16:creationId xmlns:a16="http://schemas.microsoft.com/office/drawing/2014/main" id="{41F01112-F57A-449A-91B1-E798A8344AD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59132" y="1622663"/>
            <a:ext cx="1150303" cy="1150303"/>
          </a:xfrm>
          <a:prstGeom prst="rect">
            <a:avLst/>
          </a:prstGeom>
        </p:spPr>
      </p:pic>
      <p:pic>
        <p:nvPicPr>
          <p:cNvPr id="22" name="Picture 12">
            <a:extLst>
              <a:ext uri="{FF2B5EF4-FFF2-40B4-BE49-F238E27FC236}">
                <a16:creationId xmlns:a16="http://schemas.microsoft.com/office/drawing/2014/main" id="{9D991CCE-5949-4252-9C70-89AF553D74C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30542" b="13751"/>
          <a:stretch/>
        </p:blipFill>
        <p:spPr>
          <a:xfrm>
            <a:off x="4373446" y="6463460"/>
            <a:ext cx="3445109" cy="402919"/>
          </a:xfrm>
          <a:prstGeom prst="rect">
            <a:avLst/>
          </a:prstGeom>
        </p:spPr>
      </p:pic>
    </p:spTree>
    <p:extLst>
      <p:ext uri="{BB962C8B-B14F-4D97-AF65-F5344CB8AC3E}">
        <p14:creationId xmlns:p14="http://schemas.microsoft.com/office/powerpoint/2010/main" val="356420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1BB9A246-8B85-4F2E-B065-48D11733BFB8}"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506200" y="6463929"/>
            <a:ext cx="425824"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9" name="Tijdelijke aanduiding voor tekst 8">
            <a:extLst>
              <a:ext uri="{FF2B5EF4-FFF2-40B4-BE49-F238E27FC236}">
                <a16:creationId xmlns:a16="http://schemas.microsoft.com/office/drawing/2014/main" id="{323555D0-A87F-4602-9F93-5444AF78B756}"/>
              </a:ext>
            </a:extLst>
          </p:cNvPr>
          <p:cNvSpPr>
            <a:spLocks noGrp="1"/>
          </p:cNvSpPr>
          <p:nvPr>
            <p:ph type="body" sz="quarter" idx="13" hasCustomPrompt="1"/>
          </p:nvPr>
        </p:nvSpPr>
        <p:spPr>
          <a:xfrm>
            <a:off x="2072024" y="934484"/>
            <a:ext cx="8047953" cy="406954"/>
          </a:xfrm>
          <a:noFill/>
        </p:spPr>
        <p:txBody>
          <a:bodyPr vert="horz" lIns="0" tIns="28800" rIns="0" bIns="0" rtlCol="0" anchor="ctr">
            <a:noAutofit/>
          </a:bodyPr>
          <a:lstStyle>
            <a:lvl1pPr marL="0" indent="0" algn="ctr">
              <a:buNone/>
              <a:defRPr lang="nl-NL" sz="1800" b="1" baseline="0" dirty="0">
                <a:latin typeface="+mj-lt"/>
                <a:ea typeface="+mj-ea"/>
                <a:cs typeface="+mj-cs"/>
              </a:defRPr>
            </a:lvl1pPr>
          </a:lstStyle>
          <a:p>
            <a:pPr marL="228600" lvl="0" indent="-228600" algn="ctr">
              <a:spcBef>
                <a:spcPct val="0"/>
              </a:spcBef>
            </a:pPr>
            <a:r>
              <a:rPr lang="nl-NL" dirty="0"/>
              <a:t>Subtitel</a:t>
            </a:r>
          </a:p>
        </p:txBody>
      </p:sp>
      <p:sp>
        <p:nvSpPr>
          <p:cNvPr id="10" name="Tijdelijke aanduiding voor afbeelding 9">
            <a:extLst>
              <a:ext uri="{FF2B5EF4-FFF2-40B4-BE49-F238E27FC236}">
                <a16:creationId xmlns:a16="http://schemas.microsoft.com/office/drawing/2014/main" id="{CD6C5888-757B-49AC-B2F5-82A03BD8B697}"/>
              </a:ext>
            </a:extLst>
          </p:cNvPr>
          <p:cNvSpPr>
            <a:spLocks noGrp="1"/>
          </p:cNvSpPr>
          <p:nvPr>
            <p:ph type="pic" sz="quarter" idx="14" hasCustomPrompt="1"/>
          </p:nvPr>
        </p:nvSpPr>
        <p:spPr>
          <a:xfrm>
            <a:off x="1123464" y="220186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dirty="0"/>
              <a:t>Icoon</a:t>
            </a:r>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3229916" y="220186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dirty="0"/>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5354197" y="2214541"/>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dirty="0"/>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7501171" y="2201860"/>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dirty="0"/>
              <a:t>Icoon</a:t>
            </a:r>
          </a:p>
        </p:txBody>
      </p:sp>
      <p:sp>
        <p:nvSpPr>
          <p:cNvPr id="17" name="Tijdelijke aanduiding voor afbeelding 9">
            <a:extLst>
              <a:ext uri="{FF2B5EF4-FFF2-40B4-BE49-F238E27FC236}">
                <a16:creationId xmlns:a16="http://schemas.microsoft.com/office/drawing/2014/main" id="{0124AFAA-D80D-4A12-90C3-05B250F52C34}"/>
              </a:ext>
            </a:extLst>
          </p:cNvPr>
          <p:cNvSpPr>
            <a:spLocks noGrp="1"/>
          </p:cNvSpPr>
          <p:nvPr>
            <p:ph type="pic" sz="quarter" idx="18" hasCustomPrompt="1"/>
          </p:nvPr>
        </p:nvSpPr>
        <p:spPr>
          <a:xfrm>
            <a:off x="9620213" y="2201860"/>
            <a:ext cx="1474507" cy="1474507"/>
          </a:xfrm>
          <a:prstGeom prst="ellipse">
            <a:avLst/>
          </a:prstGeom>
          <a:solidFill>
            <a:schemeClr val="accent2"/>
          </a:solidFill>
        </p:spPr>
        <p:txBody>
          <a:bodyPr wrap="none" bIns="0" anchor="t" anchorCtr="0">
            <a:noAutofit/>
          </a:bodyPr>
          <a:lstStyle>
            <a:lvl1pPr marL="0" indent="0" algn="ctr">
              <a:buNone/>
              <a:defRPr>
                <a:solidFill>
                  <a:schemeClr val="bg1"/>
                </a:solidFill>
                <a:latin typeface="+mj-lt"/>
              </a:defRPr>
            </a:lvl1pPr>
          </a:lstStyle>
          <a:p>
            <a:r>
              <a:rPr lang="nl-NL" dirty="0"/>
              <a:t>Icoon</a:t>
            </a:r>
          </a:p>
        </p:txBody>
      </p:sp>
      <p:cxnSp>
        <p:nvCxnSpPr>
          <p:cNvPr id="19" name="Rechte verbindingslijn 18">
            <a:extLst>
              <a:ext uri="{FF2B5EF4-FFF2-40B4-BE49-F238E27FC236}">
                <a16:creationId xmlns:a16="http://schemas.microsoft.com/office/drawing/2014/main" id="{8D126A65-B405-449D-A4C1-74ACB5324C79}"/>
              </a:ext>
            </a:extLst>
          </p:cNvPr>
          <p:cNvCxnSpPr/>
          <p:nvPr userDrawn="1"/>
        </p:nvCxnSpPr>
        <p:spPr>
          <a:xfrm>
            <a:off x="1290562"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3414749"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5538936"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7663123"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41E3F88-9296-4C57-856B-AC23A4003951}"/>
              </a:ext>
            </a:extLst>
          </p:cNvPr>
          <p:cNvCxnSpPr/>
          <p:nvPr userDrawn="1"/>
        </p:nvCxnSpPr>
        <p:spPr>
          <a:xfrm>
            <a:off x="9787311"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6" name="Tijdelijke aanduiding voor tekst 25">
            <a:extLst>
              <a:ext uri="{FF2B5EF4-FFF2-40B4-BE49-F238E27FC236}">
                <a16:creationId xmlns:a16="http://schemas.microsoft.com/office/drawing/2014/main" id="{B0EE1C23-2E31-4ADB-878F-6AA1C486E856}"/>
              </a:ext>
            </a:extLst>
          </p:cNvPr>
          <p:cNvSpPr>
            <a:spLocks noGrp="1"/>
          </p:cNvSpPr>
          <p:nvPr>
            <p:ph type="body" sz="quarter" idx="19" hasCustomPrompt="1"/>
          </p:nvPr>
        </p:nvSpPr>
        <p:spPr>
          <a:xfrm>
            <a:off x="819317"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een</a:t>
            </a:r>
            <a:endParaRPr lang="en-US" dirty="0"/>
          </a:p>
        </p:txBody>
      </p: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hasCustomPrompt="1"/>
          </p:nvPr>
        </p:nvSpPr>
        <p:spPr>
          <a:xfrm>
            <a:off x="2943504"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twee</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hasCustomPrompt="1"/>
          </p:nvPr>
        </p:nvSpPr>
        <p:spPr>
          <a:xfrm>
            <a:off x="5067691"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drie</a:t>
            </a:r>
            <a:endParaRPr lang="en-US" dirty="0"/>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hasCustomPrompt="1"/>
          </p:nvPr>
        </p:nvSpPr>
        <p:spPr>
          <a:xfrm>
            <a:off x="7191878"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vier</a:t>
            </a:r>
            <a:endParaRPr lang="en-US" dirty="0"/>
          </a:p>
        </p:txBody>
      </p:sp>
      <p:sp>
        <p:nvSpPr>
          <p:cNvPr id="30" name="Tijdelijke aanduiding voor tekst 25">
            <a:extLst>
              <a:ext uri="{FF2B5EF4-FFF2-40B4-BE49-F238E27FC236}">
                <a16:creationId xmlns:a16="http://schemas.microsoft.com/office/drawing/2014/main" id="{DB72E39B-534D-436C-B3A6-130EE8C947AC}"/>
              </a:ext>
            </a:extLst>
          </p:cNvPr>
          <p:cNvSpPr>
            <a:spLocks noGrp="1"/>
          </p:cNvSpPr>
          <p:nvPr>
            <p:ph type="body" sz="quarter" idx="23" hasCustomPrompt="1"/>
          </p:nvPr>
        </p:nvSpPr>
        <p:spPr>
          <a:xfrm>
            <a:off x="9316066"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err="1"/>
              <a:t>vijf</a:t>
            </a:r>
            <a:endParaRPr lang="en-US" dirty="0"/>
          </a:p>
        </p:txBody>
      </p:sp>
    </p:spTree>
    <p:extLst>
      <p:ext uri="{BB962C8B-B14F-4D97-AF65-F5344CB8AC3E}">
        <p14:creationId xmlns:p14="http://schemas.microsoft.com/office/powerpoint/2010/main" val="376501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2072025" y="934485"/>
            <a:ext cx="8047952" cy="406954"/>
          </a:xfrm>
        </p:spPr>
        <p:txBody>
          <a:bodyPr vert="horz" wrap="none" lIns="0" tIns="0" rIns="0" bIns="0" rtlCol="0" anchor="ctr" anchorCtr="0">
            <a:noAutofit/>
          </a:bodyPr>
          <a:lstStyle>
            <a:lvl1pPr>
              <a:defRPr lang="en-US" sz="1800" b="0" dirty="0">
                <a:latin typeface="+mj-lt"/>
                <a:ea typeface="Open Sans Light" panose="020B0604020202020204" charset="0"/>
                <a:cs typeface="Open Sans Light" panose="020B0604020202020204" charset="0"/>
              </a:defRPr>
            </a:lvl1pPr>
          </a:lstStyle>
          <a:p>
            <a:pPr marL="0" lvl="0" indent="0">
              <a:spcBef>
                <a:spcPts val="1000"/>
              </a:spcBef>
              <a:buFont typeface="Arial" panose="020B0604020202020204" pitchFamily="34" charset="0"/>
            </a:pPr>
            <a:r>
              <a:rPr lang="en-US" dirty="0"/>
              <a:t>Click to edit Master title style</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682085E4-27B6-4FA3-B8FE-8768571194D2}"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531600" y="6463929"/>
            <a:ext cx="400424"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10" name="Tijdelijke aanduiding voor afbeelding 9">
            <a:extLst>
              <a:ext uri="{FF2B5EF4-FFF2-40B4-BE49-F238E27FC236}">
                <a16:creationId xmlns:a16="http://schemas.microsoft.com/office/drawing/2014/main" id="{CD6C5888-757B-49AC-B2F5-82A03BD8B697}"/>
              </a:ext>
            </a:extLst>
          </p:cNvPr>
          <p:cNvSpPr>
            <a:spLocks noGrp="1"/>
          </p:cNvSpPr>
          <p:nvPr>
            <p:ph type="pic" sz="quarter" idx="14" hasCustomPrompt="1"/>
          </p:nvPr>
        </p:nvSpPr>
        <p:spPr>
          <a:xfrm>
            <a:off x="1123464" y="220186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dirty="0"/>
              <a:t>Icoon</a:t>
            </a:r>
          </a:p>
        </p:txBody>
      </p:sp>
      <p:sp>
        <p:nvSpPr>
          <p:cNvPr id="13" name="Tijdelijke aanduiding voor afbeelding 9">
            <a:extLst>
              <a:ext uri="{FF2B5EF4-FFF2-40B4-BE49-F238E27FC236}">
                <a16:creationId xmlns:a16="http://schemas.microsoft.com/office/drawing/2014/main" id="{5E726744-4DF3-499B-85AD-BEBAC83A8F0B}"/>
              </a:ext>
            </a:extLst>
          </p:cNvPr>
          <p:cNvSpPr>
            <a:spLocks noGrp="1"/>
          </p:cNvSpPr>
          <p:nvPr>
            <p:ph type="pic" sz="quarter" idx="15" hasCustomPrompt="1"/>
          </p:nvPr>
        </p:nvSpPr>
        <p:spPr>
          <a:xfrm>
            <a:off x="3229916" y="220186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dirty="0"/>
              <a:t>Icoon</a:t>
            </a:r>
          </a:p>
        </p:txBody>
      </p:sp>
      <p:sp>
        <p:nvSpPr>
          <p:cNvPr id="14" name="Tijdelijke aanduiding voor afbeelding 9">
            <a:extLst>
              <a:ext uri="{FF2B5EF4-FFF2-40B4-BE49-F238E27FC236}">
                <a16:creationId xmlns:a16="http://schemas.microsoft.com/office/drawing/2014/main" id="{66FDDCCA-98FA-4FD9-A00E-2603D5D72FFC}"/>
              </a:ext>
            </a:extLst>
          </p:cNvPr>
          <p:cNvSpPr>
            <a:spLocks noGrp="1"/>
          </p:cNvSpPr>
          <p:nvPr>
            <p:ph type="pic" sz="quarter" idx="16" hasCustomPrompt="1"/>
          </p:nvPr>
        </p:nvSpPr>
        <p:spPr>
          <a:xfrm>
            <a:off x="5354197" y="2214541"/>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dirty="0"/>
              <a:t>Icoon</a:t>
            </a:r>
          </a:p>
        </p:txBody>
      </p:sp>
      <p:sp>
        <p:nvSpPr>
          <p:cNvPr id="15" name="Tijdelijke aanduiding voor afbeelding 9">
            <a:extLst>
              <a:ext uri="{FF2B5EF4-FFF2-40B4-BE49-F238E27FC236}">
                <a16:creationId xmlns:a16="http://schemas.microsoft.com/office/drawing/2014/main" id="{F7D7C91C-975E-4C0C-9946-511D0ECF6142}"/>
              </a:ext>
            </a:extLst>
          </p:cNvPr>
          <p:cNvSpPr>
            <a:spLocks noGrp="1"/>
          </p:cNvSpPr>
          <p:nvPr>
            <p:ph type="pic" sz="quarter" idx="17" hasCustomPrompt="1"/>
          </p:nvPr>
        </p:nvSpPr>
        <p:spPr>
          <a:xfrm>
            <a:off x="7501171" y="2201860"/>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dirty="0"/>
              <a:t>Icoon</a:t>
            </a:r>
          </a:p>
        </p:txBody>
      </p:sp>
      <p:sp>
        <p:nvSpPr>
          <p:cNvPr id="17" name="Tijdelijke aanduiding voor afbeelding 9">
            <a:extLst>
              <a:ext uri="{FF2B5EF4-FFF2-40B4-BE49-F238E27FC236}">
                <a16:creationId xmlns:a16="http://schemas.microsoft.com/office/drawing/2014/main" id="{0124AFAA-D80D-4A12-90C3-05B250F52C34}"/>
              </a:ext>
            </a:extLst>
          </p:cNvPr>
          <p:cNvSpPr>
            <a:spLocks noGrp="1"/>
          </p:cNvSpPr>
          <p:nvPr>
            <p:ph type="pic" sz="quarter" idx="18" hasCustomPrompt="1"/>
          </p:nvPr>
        </p:nvSpPr>
        <p:spPr>
          <a:xfrm>
            <a:off x="9620213" y="2201860"/>
            <a:ext cx="1474507" cy="1474507"/>
          </a:xfrm>
          <a:prstGeom prst="ellipse">
            <a:avLst/>
          </a:prstGeom>
          <a:solidFill>
            <a:schemeClr val="accent2"/>
          </a:solidFill>
        </p:spPr>
        <p:txBody>
          <a:bodyPr wrap="none" anchor="t" anchorCtr="0">
            <a:noAutofit/>
          </a:bodyPr>
          <a:lstStyle>
            <a:lvl1pPr marL="0" indent="0" algn="ctr">
              <a:buNone/>
              <a:defRPr>
                <a:solidFill>
                  <a:schemeClr val="bg1"/>
                </a:solidFill>
                <a:latin typeface="+mj-lt"/>
              </a:defRPr>
            </a:lvl1pPr>
          </a:lstStyle>
          <a:p>
            <a:r>
              <a:rPr lang="nl-NL" dirty="0"/>
              <a:t>Icoon</a:t>
            </a:r>
          </a:p>
        </p:txBody>
      </p:sp>
      <p:cxnSp>
        <p:nvCxnSpPr>
          <p:cNvPr id="19" name="Rechte verbindingslijn 18">
            <a:extLst>
              <a:ext uri="{FF2B5EF4-FFF2-40B4-BE49-F238E27FC236}">
                <a16:creationId xmlns:a16="http://schemas.microsoft.com/office/drawing/2014/main" id="{8D126A65-B405-449D-A4C1-74ACB5324C79}"/>
              </a:ext>
            </a:extLst>
          </p:cNvPr>
          <p:cNvCxnSpPr/>
          <p:nvPr userDrawn="1"/>
        </p:nvCxnSpPr>
        <p:spPr>
          <a:xfrm>
            <a:off x="1290562"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53556DC5-104B-487A-AE1E-DAB64B157C95}"/>
              </a:ext>
            </a:extLst>
          </p:cNvPr>
          <p:cNvCxnSpPr/>
          <p:nvPr userDrawn="1"/>
        </p:nvCxnSpPr>
        <p:spPr>
          <a:xfrm>
            <a:off x="3414749"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1E40841A-4E82-458A-A492-59AB6E17D33F}"/>
              </a:ext>
            </a:extLst>
          </p:cNvPr>
          <p:cNvCxnSpPr/>
          <p:nvPr userDrawn="1"/>
        </p:nvCxnSpPr>
        <p:spPr>
          <a:xfrm>
            <a:off x="5538936"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AFD43B21-7BE1-4A1F-8287-58E950575272}"/>
              </a:ext>
            </a:extLst>
          </p:cNvPr>
          <p:cNvCxnSpPr/>
          <p:nvPr userDrawn="1"/>
        </p:nvCxnSpPr>
        <p:spPr>
          <a:xfrm>
            <a:off x="7663123"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A41E3F88-9296-4C57-856B-AC23A4003951}"/>
              </a:ext>
            </a:extLst>
          </p:cNvPr>
          <p:cNvCxnSpPr/>
          <p:nvPr userDrawn="1"/>
        </p:nvCxnSpPr>
        <p:spPr>
          <a:xfrm>
            <a:off x="9787311" y="4061012"/>
            <a:ext cx="114031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6" name="Tijdelijke aanduiding voor tekst 25">
            <a:extLst>
              <a:ext uri="{FF2B5EF4-FFF2-40B4-BE49-F238E27FC236}">
                <a16:creationId xmlns:a16="http://schemas.microsoft.com/office/drawing/2014/main" id="{B0EE1C23-2E31-4ADB-878F-6AA1C486E856}"/>
              </a:ext>
            </a:extLst>
          </p:cNvPr>
          <p:cNvSpPr>
            <a:spLocks noGrp="1"/>
          </p:cNvSpPr>
          <p:nvPr>
            <p:ph type="body" sz="quarter" idx="19"/>
          </p:nvPr>
        </p:nvSpPr>
        <p:spPr>
          <a:xfrm>
            <a:off x="819317"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7" name="Tijdelijke aanduiding voor tekst 25">
            <a:extLst>
              <a:ext uri="{FF2B5EF4-FFF2-40B4-BE49-F238E27FC236}">
                <a16:creationId xmlns:a16="http://schemas.microsoft.com/office/drawing/2014/main" id="{0533F48C-BC37-4B7E-B7F3-9CEFB4495C0C}"/>
              </a:ext>
            </a:extLst>
          </p:cNvPr>
          <p:cNvSpPr>
            <a:spLocks noGrp="1"/>
          </p:cNvSpPr>
          <p:nvPr>
            <p:ph type="body" sz="quarter" idx="20"/>
          </p:nvPr>
        </p:nvSpPr>
        <p:spPr>
          <a:xfrm>
            <a:off x="2943504"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8" name="Tijdelijke aanduiding voor tekst 25">
            <a:extLst>
              <a:ext uri="{FF2B5EF4-FFF2-40B4-BE49-F238E27FC236}">
                <a16:creationId xmlns:a16="http://schemas.microsoft.com/office/drawing/2014/main" id="{520BF3D7-2FF1-484E-B1BE-71E4F76752C0}"/>
              </a:ext>
            </a:extLst>
          </p:cNvPr>
          <p:cNvSpPr>
            <a:spLocks noGrp="1"/>
          </p:cNvSpPr>
          <p:nvPr>
            <p:ph type="body" sz="quarter" idx="21"/>
          </p:nvPr>
        </p:nvSpPr>
        <p:spPr>
          <a:xfrm>
            <a:off x="5067691"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29" name="Tijdelijke aanduiding voor tekst 25">
            <a:extLst>
              <a:ext uri="{FF2B5EF4-FFF2-40B4-BE49-F238E27FC236}">
                <a16:creationId xmlns:a16="http://schemas.microsoft.com/office/drawing/2014/main" id="{D01D0B5E-4E12-4FAF-8832-9D50D764F0B0}"/>
              </a:ext>
            </a:extLst>
          </p:cNvPr>
          <p:cNvSpPr>
            <a:spLocks noGrp="1"/>
          </p:cNvSpPr>
          <p:nvPr>
            <p:ph type="body" sz="quarter" idx="22"/>
          </p:nvPr>
        </p:nvSpPr>
        <p:spPr>
          <a:xfrm>
            <a:off x="7191878"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30" name="Tijdelijke aanduiding voor tekst 25">
            <a:extLst>
              <a:ext uri="{FF2B5EF4-FFF2-40B4-BE49-F238E27FC236}">
                <a16:creationId xmlns:a16="http://schemas.microsoft.com/office/drawing/2014/main" id="{DB72E39B-534D-436C-B3A6-130EE8C947AC}"/>
              </a:ext>
            </a:extLst>
          </p:cNvPr>
          <p:cNvSpPr>
            <a:spLocks noGrp="1"/>
          </p:cNvSpPr>
          <p:nvPr>
            <p:ph type="body" sz="quarter" idx="23"/>
          </p:nvPr>
        </p:nvSpPr>
        <p:spPr>
          <a:xfrm>
            <a:off x="9316066" y="4225528"/>
            <a:ext cx="2082800" cy="881063"/>
          </a:xfrm>
        </p:spPr>
        <p:txBody>
          <a:bodyPr>
            <a:normAutofit/>
          </a:bodyPr>
          <a:lstStyle>
            <a:lvl1pPr marL="0" indent="0" algn="ctr">
              <a:buNone/>
              <a:defRPr lang="nl-NL" sz="1600" dirty="0" smtClean="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Tree>
    <p:extLst>
      <p:ext uri="{BB962C8B-B14F-4D97-AF65-F5344CB8AC3E}">
        <p14:creationId xmlns:p14="http://schemas.microsoft.com/office/powerpoint/2010/main" val="286411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30" name="Groep 29">
            <a:extLst>
              <a:ext uri="{FF2B5EF4-FFF2-40B4-BE49-F238E27FC236}">
                <a16:creationId xmlns:a16="http://schemas.microsoft.com/office/drawing/2014/main" id="{213477C6-371E-4D8B-A980-0E5F8C73F25A}"/>
              </a:ext>
            </a:extLst>
          </p:cNvPr>
          <p:cNvGrpSpPr/>
          <p:nvPr userDrawn="1"/>
        </p:nvGrpSpPr>
        <p:grpSpPr>
          <a:xfrm>
            <a:off x="-12701" y="-2"/>
            <a:ext cx="12217401" cy="3694068"/>
            <a:chOff x="-12701" y="-2"/>
            <a:chExt cx="12217401" cy="3694068"/>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4381499" y="-4394202"/>
              <a:ext cx="3429002" cy="122174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Gelijkbenige driehoek 28">
              <a:extLst>
                <a:ext uri="{FF2B5EF4-FFF2-40B4-BE49-F238E27FC236}">
                  <a16:creationId xmlns:a16="http://schemas.microsoft.com/office/drawing/2014/main" id="{F3A52D50-3440-4772-AAA5-BFC01C1025B6}"/>
                </a:ext>
              </a:extLst>
            </p:cNvPr>
            <p:cNvSpPr/>
            <p:nvPr userDrawn="1"/>
          </p:nvSpPr>
          <p:spPr>
            <a:xfrm rot="10800000">
              <a:off x="5835675" y="3429000"/>
              <a:ext cx="520649" cy="265066"/>
            </a:xfrm>
            <a:prstGeom prs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NL"/>
            </a:p>
          </p:txBody>
        </p:sp>
      </p:gr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dirty="0"/>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2063750" y="2095500"/>
            <a:ext cx="8064498" cy="1285872"/>
          </a:xfrm>
        </p:spPr>
        <p:txBody>
          <a:bodyPr numCol="3">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2064285" y="1341439"/>
            <a:ext cx="8063430" cy="298634"/>
          </a:xfrm>
        </p:spPr>
        <p:txBody>
          <a:bodyPr wrap="none" anchor="b" anchorCtr="0">
            <a:noAutofit/>
          </a:bodyPr>
          <a:lstStyle>
            <a:lvl1pPr marL="0" indent="0" algn="ctr">
              <a:buNone/>
              <a:defRPr sz="2400">
                <a:latin typeface="+mj-lt"/>
              </a:defRPr>
            </a:lvl1pPr>
          </a:lstStyle>
          <a:p>
            <a:pPr lvl="0"/>
            <a:r>
              <a:rPr lang="nl-NL" dirty="0"/>
              <a:t>Titel</a:t>
            </a:r>
          </a:p>
        </p:txBody>
      </p:sp>
      <p:sp>
        <p:nvSpPr>
          <p:cNvPr id="22" name="Tijdelijke aanduiding voor tekst 17">
            <a:extLst>
              <a:ext uri="{FF2B5EF4-FFF2-40B4-BE49-F238E27FC236}">
                <a16:creationId xmlns:a16="http://schemas.microsoft.com/office/drawing/2014/main" id="{2DB5E2A2-2FC5-494F-AF4E-D47D98DFF825}"/>
              </a:ext>
            </a:extLst>
          </p:cNvPr>
          <p:cNvSpPr>
            <a:spLocks noGrp="1"/>
          </p:cNvSpPr>
          <p:nvPr>
            <p:ph type="body" sz="quarter" idx="14" hasCustomPrompt="1"/>
          </p:nvPr>
        </p:nvSpPr>
        <p:spPr>
          <a:xfrm>
            <a:off x="2064285" y="3807833"/>
            <a:ext cx="8063430" cy="298634"/>
          </a:xfrm>
        </p:spPr>
        <p:txBody>
          <a:bodyPr wrap="none" anchor="b" anchorCtr="0">
            <a:noAutofit/>
          </a:bodyPr>
          <a:lstStyle>
            <a:lvl1pPr marL="0" indent="0" algn="ctr">
              <a:buNone/>
              <a:defRPr sz="2400">
                <a:latin typeface="+mj-lt"/>
              </a:defRPr>
            </a:lvl1pPr>
          </a:lstStyle>
          <a:p>
            <a:pPr lvl="0"/>
            <a:r>
              <a:rPr lang="nl-NL" dirty="0"/>
              <a:t>Titel</a:t>
            </a:r>
          </a:p>
        </p:txBody>
      </p:sp>
      <p:sp>
        <p:nvSpPr>
          <p:cNvPr id="23" name="Content Placeholder 2">
            <a:extLst>
              <a:ext uri="{FF2B5EF4-FFF2-40B4-BE49-F238E27FC236}">
                <a16:creationId xmlns:a16="http://schemas.microsoft.com/office/drawing/2014/main" id="{ABCBB241-30DD-4F40-A856-87AD8C5A8CA9}"/>
              </a:ext>
            </a:extLst>
          </p:cNvPr>
          <p:cNvSpPr>
            <a:spLocks noGrp="1"/>
          </p:cNvSpPr>
          <p:nvPr>
            <p:ph idx="15" hasCustomPrompt="1"/>
          </p:nvPr>
        </p:nvSpPr>
        <p:spPr>
          <a:xfrm>
            <a:off x="2063750" y="4641792"/>
            <a:ext cx="8064498" cy="1285872"/>
          </a:xfrm>
        </p:spPr>
        <p:txBody>
          <a:bodyPr>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4" name="Rechte verbindingslijn 23">
            <a:extLst>
              <a:ext uri="{FF2B5EF4-FFF2-40B4-BE49-F238E27FC236}">
                <a16:creationId xmlns:a16="http://schemas.microsoft.com/office/drawing/2014/main" id="{5A548CEF-A270-4B28-9FC2-24A06C419E29}"/>
              </a:ext>
            </a:extLst>
          </p:cNvPr>
          <p:cNvCxnSpPr>
            <a:cxnSpLocks/>
          </p:cNvCxnSpPr>
          <p:nvPr userDrawn="1"/>
        </p:nvCxnSpPr>
        <p:spPr>
          <a:xfrm>
            <a:off x="4224669" y="4303123"/>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4224669" y="1851876"/>
            <a:ext cx="3742661"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293312"/>
      </p:ext>
    </p:extLst>
  </p:cSld>
  <p:clrMapOvr>
    <a:masterClrMapping/>
  </p:clrMapOvr>
  <p:extLst>
    <p:ext uri="{DCECCB84-F9BA-43D5-87BE-67443E8EF086}">
      <p15:sldGuideLst xmlns:p15="http://schemas.microsoft.com/office/powerpoint/2012/main">
        <p15:guide id="1" pos="1300">
          <p15:clr>
            <a:srgbClr val="FBAE40"/>
          </p15:clr>
        </p15:guide>
        <p15:guide id="2" pos="63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5941973" y="154024"/>
            <a:ext cx="6416754" cy="61087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dirty="0"/>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2097089"/>
            <a:ext cx="5035625" cy="3816348"/>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695576" y="1341438"/>
            <a:ext cx="5040061" cy="298634"/>
          </a:xfrm>
        </p:spPr>
        <p:txBody>
          <a:bodyPr wrap="none" anchor="b" anchorCtr="0">
            <a:noAutofit/>
          </a:bodyPr>
          <a:lstStyle>
            <a:lvl1pPr marL="0" indent="0" algn="ctr">
              <a:buNone/>
              <a:defRPr sz="2400">
                <a:latin typeface="+mj-lt"/>
              </a:defRPr>
            </a:lvl1pPr>
          </a:lstStyle>
          <a:p>
            <a:pPr lvl="0"/>
            <a:r>
              <a:rPr lang="nl-NL" dirty="0"/>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896541" y="1850894"/>
            <a:ext cx="4666392"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A18C9BCD-BB66-4493-8CB9-B0EE014F9554}"/>
              </a:ext>
            </a:extLst>
          </p:cNvPr>
          <p:cNvSpPr>
            <a:spLocks noGrp="1"/>
          </p:cNvSpPr>
          <p:nvPr>
            <p:ph idx="14" hasCustomPrompt="1"/>
          </p:nvPr>
        </p:nvSpPr>
        <p:spPr>
          <a:xfrm>
            <a:off x="6461050" y="2088566"/>
            <a:ext cx="5035625" cy="3824872"/>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ijdelijke aanduiding voor tekst 17">
            <a:extLst>
              <a:ext uri="{FF2B5EF4-FFF2-40B4-BE49-F238E27FC236}">
                <a16:creationId xmlns:a16="http://schemas.microsoft.com/office/drawing/2014/main" id="{CB97F5F0-6AA8-4EB1-AFBE-D5DD28B9952B}"/>
              </a:ext>
            </a:extLst>
          </p:cNvPr>
          <p:cNvSpPr>
            <a:spLocks noGrp="1"/>
          </p:cNvSpPr>
          <p:nvPr>
            <p:ph type="body" sz="quarter" idx="15" hasCustomPrompt="1"/>
          </p:nvPr>
        </p:nvSpPr>
        <p:spPr>
          <a:xfrm>
            <a:off x="6461302" y="1341438"/>
            <a:ext cx="5035120" cy="298634"/>
          </a:xfrm>
        </p:spPr>
        <p:txBody>
          <a:bodyPr wrap="none" anchor="b" anchorCtr="0">
            <a:noAutofit/>
          </a:bodyPr>
          <a:lstStyle>
            <a:lvl1pPr marL="0" indent="0" algn="ctr">
              <a:buNone/>
              <a:defRPr sz="2400">
                <a:latin typeface="+mj-lt"/>
              </a:defRPr>
            </a:lvl1pPr>
          </a:lstStyle>
          <a:p>
            <a:pPr lvl="0"/>
            <a:r>
              <a:rPr lang="nl-NL" dirty="0"/>
              <a:t>Titel</a:t>
            </a:r>
          </a:p>
        </p:txBody>
      </p:sp>
      <p:cxnSp>
        <p:nvCxnSpPr>
          <p:cNvPr id="27" name="Rechte verbindingslijn 26">
            <a:extLst>
              <a:ext uri="{FF2B5EF4-FFF2-40B4-BE49-F238E27FC236}">
                <a16:creationId xmlns:a16="http://schemas.microsoft.com/office/drawing/2014/main" id="{541FCB78-199B-48C1-A8D5-B2549D495832}"/>
              </a:ext>
            </a:extLst>
          </p:cNvPr>
          <p:cNvCxnSpPr>
            <a:cxnSpLocks/>
          </p:cNvCxnSpPr>
          <p:nvPr userDrawn="1"/>
        </p:nvCxnSpPr>
        <p:spPr>
          <a:xfrm>
            <a:off x="6673453" y="1850894"/>
            <a:ext cx="4655205"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362470"/>
      </p:ext>
    </p:extLst>
  </p:cSld>
  <p:clrMapOvr>
    <a:masterClrMapping/>
  </p:clrMapOvr>
  <p:extLst>
    <p:ext uri="{DCECCB84-F9BA-43D5-87BE-67443E8EF086}">
      <p15:sldGuideLst xmlns:p15="http://schemas.microsoft.com/office/powerpoint/2012/main">
        <p15:guide id="1" pos="3613">
          <p15:clr>
            <a:srgbClr val="FBAE40"/>
          </p15:clr>
        </p15:guide>
        <p15:guide id="2" pos="4067">
          <p15:clr>
            <a:srgbClr val="FBAE40"/>
          </p15:clr>
        </p15:guide>
        <p15:guide id="3" orient="horz" pos="132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0B2551-4283-4856-8A24-44CE19412283}"/>
              </a:ext>
            </a:extLst>
          </p:cNvPr>
          <p:cNvSpPr/>
          <p:nvPr userDrawn="1"/>
        </p:nvSpPr>
        <p:spPr>
          <a:xfrm rot="5400000">
            <a:off x="5941973" y="154024"/>
            <a:ext cx="6416754" cy="6108701"/>
          </a:xfrm>
          <a:prstGeom prst="rect">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11">
            <a:extLst>
              <a:ext uri="{FF2B5EF4-FFF2-40B4-BE49-F238E27FC236}">
                <a16:creationId xmlns:a16="http://schemas.microsoft.com/office/drawing/2014/main" id="{4E11FD69-5251-42EE-B41F-BB92E4CE0DD3}"/>
              </a:ext>
            </a:extLst>
          </p:cNvPr>
          <p:cNvCxnSpPr>
            <a:cxnSpLocks/>
          </p:cNvCxnSpPr>
          <p:nvPr userDrawn="1"/>
        </p:nvCxnSpPr>
        <p:spPr>
          <a:xfrm>
            <a:off x="2072024" y="561131"/>
            <a:ext cx="8047953" cy="0"/>
          </a:xfrm>
          <a:prstGeom prst="line">
            <a:avLst/>
          </a:prstGeom>
          <a:ln w="28575" cap="rnd">
            <a:solidFill>
              <a:srgbClr val="387B9A"/>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A6E3DF-3369-AE4B-A33A-613B1509B615}"/>
              </a:ext>
            </a:extLst>
          </p:cNvPr>
          <p:cNvSpPr>
            <a:spLocks noGrp="1"/>
          </p:cNvSpPr>
          <p:nvPr>
            <p:ph type="title" hasCustomPrompt="1"/>
          </p:nvPr>
        </p:nvSpPr>
        <p:spPr>
          <a:xfrm>
            <a:off x="3207224" y="301013"/>
            <a:ext cx="5768454" cy="472361"/>
          </a:xfrm>
          <a:solidFill>
            <a:schemeClr val="accent4"/>
          </a:solidFill>
        </p:spPr>
        <p:txBody>
          <a:bodyPr vert="horz" lIns="0" tIns="28800" rIns="0" bIns="0" rtlCol="0" anchor="ctr">
            <a:noAutofit/>
          </a:bodyPr>
          <a:lstStyle>
            <a:lvl1pPr>
              <a:defRPr lang="en-US" dirty="0"/>
            </a:lvl1pPr>
          </a:lstStyle>
          <a:p>
            <a:pPr lvl="0"/>
            <a:r>
              <a:rPr lang="en-US" dirty="0"/>
              <a:t>Click to edit Master title style</a:t>
            </a:r>
          </a:p>
        </p:txBody>
      </p:sp>
      <p:sp>
        <p:nvSpPr>
          <p:cNvPr id="3" name="Content Placeholder 2">
            <a:extLst>
              <a:ext uri="{FF2B5EF4-FFF2-40B4-BE49-F238E27FC236}">
                <a16:creationId xmlns:a16="http://schemas.microsoft.com/office/drawing/2014/main" id="{5FC9D33E-ABBA-B64E-A5EC-5727C6586C97}"/>
              </a:ext>
            </a:extLst>
          </p:cNvPr>
          <p:cNvSpPr>
            <a:spLocks noGrp="1"/>
          </p:cNvSpPr>
          <p:nvPr>
            <p:ph idx="1" hasCustomPrompt="1"/>
          </p:nvPr>
        </p:nvSpPr>
        <p:spPr>
          <a:xfrm>
            <a:off x="695325" y="2097088"/>
            <a:ext cx="5046411" cy="3816349"/>
          </a:xfrm>
        </p:spPr>
        <p:txBody>
          <a:bodyPr numCol="1">
            <a:noAutofit/>
          </a:bodyPr>
          <a:lstStyle>
            <a:lvl1pPr marL="177800" indent="-177800">
              <a:buClr>
                <a:schemeClr val="accent3"/>
              </a:buClr>
              <a:defRPr/>
            </a:lvl1pPr>
            <a:lvl2pPr marL="493713" indent="-182563">
              <a:buClr>
                <a:schemeClr val="accent3"/>
              </a:buClr>
              <a:defRPr/>
            </a:lvl2pPr>
            <a:lvl3pPr marL="804863" indent="-177800">
              <a:buClr>
                <a:schemeClr val="accent3"/>
              </a:buClr>
              <a:defRPr/>
            </a:lvl3pPr>
            <a:lvl4pPr marL="1035050" indent="-180975">
              <a:buClr>
                <a:schemeClr val="accent3"/>
              </a:buClr>
              <a:defRPr/>
            </a:lvl4pPr>
            <a:lvl5pPr marL="1260475" indent="-144463">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60D2E4-9085-6342-9C35-EAC610FC1A68}"/>
              </a:ext>
            </a:extLst>
          </p:cNvPr>
          <p:cNvSpPr>
            <a:spLocks noGrp="1"/>
          </p:cNvSpPr>
          <p:nvPr>
            <p:ph type="dt" sz="half" idx="10"/>
          </p:nvPr>
        </p:nvSpPr>
        <p:spPr>
          <a:xfrm>
            <a:off x="8382000" y="6463929"/>
            <a:ext cx="2133600" cy="365125"/>
          </a:xfrm>
        </p:spPr>
        <p:txBody>
          <a:bodyPr vert="horz" lIns="0" tIns="0" rIns="0" bIns="0" rtlCol="0" anchor="ctr"/>
          <a:lstStyle>
            <a:lvl1pPr>
              <a:defRPr lang="en-US" smtClean="0"/>
            </a:lvl1p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D1B8943A-2E47-DC43-8EA4-17EE9A65B232}"/>
              </a:ext>
            </a:extLst>
          </p:cNvPr>
          <p:cNvSpPr>
            <a:spLocks noGrp="1"/>
          </p:cNvSpPr>
          <p:nvPr>
            <p:ph type="ftr" sz="quarter" idx="11"/>
          </p:nvPr>
        </p:nvSpPr>
        <p:spPr>
          <a:xfrm>
            <a:off x="259976" y="6463459"/>
            <a:ext cx="5032786" cy="348315"/>
          </a:xfrm>
          <a:prstGeom prst="rect">
            <a:avLst/>
          </a:prstGeom>
        </p:spPr>
        <p:txBody>
          <a:bodyPr vert="horz" lIns="0" tIns="0" rIns="0" bIns="0" anchor="ctr" anchorCtr="0"/>
          <a:lstStyle>
            <a:lvl1pPr>
              <a:defRPr lang="nl-NL" sz="800" kern="1200" dirty="0">
                <a:solidFill>
                  <a:schemeClr val="tx1"/>
                </a:solidFill>
                <a:latin typeface="+mn-lt"/>
                <a:ea typeface="Open Sans Light" panose="020B0604020202020204" charset="0"/>
                <a:cs typeface="Open Sans Light" panose="020B0604020202020204" charset="0"/>
              </a:defRPr>
            </a:lvl1pPr>
          </a:lstStyle>
          <a:p>
            <a:endParaRPr lang="nl-NL" dirty="0"/>
          </a:p>
        </p:txBody>
      </p:sp>
      <p:sp>
        <p:nvSpPr>
          <p:cNvPr id="6" name="Slide Number Placeholder 5">
            <a:extLst>
              <a:ext uri="{FF2B5EF4-FFF2-40B4-BE49-F238E27FC236}">
                <a16:creationId xmlns:a16="http://schemas.microsoft.com/office/drawing/2014/main" id="{5DDA8786-45D7-6042-8F98-5365F825F057}"/>
              </a:ext>
            </a:extLst>
          </p:cNvPr>
          <p:cNvSpPr>
            <a:spLocks noGrp="1"/>
          </p:cNvSpPr>
          <p:nvPr>
            <p:ph type="sldNum" sz="quarter" idx="12"/>
          </p:nvPr>
        </p:nvSpPr>
        <p:spPr>
          <a:xfrm>
            <a:off x="11496674" y="6463929"/>
            <a:ext cx="435349" cy="365125"/>
          </a:xfrm>
        </p:spPr>
        <p:txBody>
          <a:bodyPr vert="horz" lIns="0" tIns="0" rIns="0" bIns="0" rtlCol="0" anchor="ctr"/>
          <a:lstStyle>
            <a:lvl1pPr>
              <a:defRPr lang="en-US" smtClean="0"/>
            </a:lvl1pPr>
          </a:lstStyle>
          <a:p>
            <a:fld id="{63D2515C-A37A-744F-8DA2-E1C9190E5349}" type="slidenum">
              <a:rPr lang="nl-NL" smtClean="0"/>
              <a:pPr/>
              <a:t>‹nr.›</a:t>
            </a:fld>
            <a:endParaRPr lang="nl-NL" dirty="0"/>
          </a:p>
        </p:txBody>
      </p:sp>
      <p:sp>
        <p:nvSpPr>
          <p:cNvPr id="18" name="Tijdelijke aanduiding voor tekst 17">
            <a:extLst>
              <a:ext uri="{FF2B5EF4-FFF2-40B4-BE49-F238E27FC236}">
                <a16:creationId xmlns:a16="http://schemas.microsoft.com/office/drawing/2014/main" id="{8A011AFA-D1B6-4C95-A2EB-ED17B670ABB8}"/>
              </a:ext>
            </a:extLst>
          </p:cNvPr>
          <p:cNvSpPr>
            <a:spLocks noGrp="1"/>
          </p:cNvSpPr>
          <p:nvPr>
            <p:ph type="body" sz="quarter" idx="13" hasCustomPrompt="1"/>
          </p:nvPr>
        </p:nvSpPr>
        <p:spPr>
          <a:xfrm>
            <a:off x="695325" y="1341436"/>
            <a:ext cx="5046663" cy="297209"/>
          </a:xfrm>
        </p:spPr>
        <p:txBody>
          <a:bodyPr wrap="none" anchor="b" anchorCtr="0">
            <a:noAutofit/>
          </a:bodyPr>
          <a:lstStyle>
            <a:lvl1pPr marL="0" indent="0" algn="ctr">
              <a:buNone/>
              <a:defRPr sz="2400">
                <a:latin typeface="+mj-lt"/>
              </a:defRPr>
            </a:lvl1pPr>
          </a:lstStyle>
          <a:p>
            <a:pPr lvl="0"/>
            <a:r>
              <a:rPr lang="nl-NL" dirty="0"/>
              <a:t>Titel</a:t>
            </a:r>
          </a:p>
        </p:txBody>
      </p:sp>
      <p:cxnSp>
        <p:nvCxnSpPr>
          <p:cNvPr id="28" name="Rechte verbindingslijn 27">
            <a:extLst>
              <a:ext uri="{FF2B5EF4-FFF2-40B4-BE49-F238E27FC236}">
                <a16:creationId xmlns:a16="http://schemas.microsoft.com/office/drawing/2014/main" id="{2A84CAC7-A839-443B-A6A2-2831E98C8D54}"/>
              </a:ext>
            </a:extLst>
          </p:cNvPr>
          <p:cNvCxnSpPr>
            <a:cxnSpLocks/>
          </p:cNvCxnSpPr>
          <p:nvPr userDrawn="1"/>
        </p:nvCxnSpPr>
        <p:spPr>
          <a:xfrm>
            <a:off x="695325" y="1850894"/>
            <a:ext cx="4867608" cy="0"/>
          </a:xfrm>
          <a:prstGeom prst="line">
            <a:avLst/>
          </a:prstGeom>
          <a:ln w="12700" cap="rnd">
            <a:prstDash val="dash"/>
            <a:round/>
          </a:ln>
        </p:spPr>
        <p:style>
          <a:lnRef idx="1">
            <a:schemeClr val="accent1"/>
          </a:lnRef>
          <a:fillRef idx="0">
            <a:schemeClr val="accent1"/>
          </a:fillRef>
          <a:effectRef idx="0">
            <a:schemeClr val="accent1"/>
          </a:effectRef>
          <a:fontRef idx="minor">
            <a:schemeClr val="tx1"/>
          </a:fontRef>
        </p:style>
      </p:cxnSp>
      <p:sp>
        <p:nvSpPr>
          <p:cNvPr id="14" name="Right Triangle 13">
            <a:extLst>
              <a:ext uri="{FF2B5EF4-FFF2-40B4-BE49-F238E27FC236}">
                <a16:creationId xmlns:a16="http://schemas.microsoft.com/office/drawing/2014/main" id="{4F5F73DB-A63B-46B8-A95E-C1402519A65F}"/>
              </a:ext>
            </a:extLst>
          </p:cNvPr>
          <p:cNvSpPr/>
          <p:nvPr userDrawn="1"/>
        </p:nvSpPr>
        <p:spPr>
          <a:xfrm rot="2700000">
            <a:off x="5915998" y="2812630"/>
            <a:ext cx="360000" cy="360000"/>
          </a:xfrm>
          <a:prstGeom prst="rtTriangle">
            <a:avLst/>
          </a:prstGeom>
          <a:solidFill>
            <a:srgbClr val="C8E5E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jdelijke aanduiding voor afbeelding 9">
            <a:extLst>
              <a:ext uri="{FF2B5EF4-FFF2-40B4-BE49-F238E27FC236}">
                <a16:creationId xmlns:a16="http://schemas.microsoft.com/office/drawing/2014/main" id="{DF0935F9-0C56-4905-B1FC-92622EB10F53}"/>
              </a:ext>
            </a:extLst>
          </p:cNvPr>
          <p:cNvSpPr>
            <a:spLocks noGrp="1"/>
          </p:cNvSpPr>
          <p:nvPr>
            <p:ph type="pic" sz="quarter" idx="14"/>
          </p:nvPr>
        </p:nvSpPr>
        <p:spPr>
          <a:xfrm>
            <a:off x="6461046" y="1341438"/>
            <a:ext cx="5035629" cy="4572000"/>
          </a:xfrm>
        </p:spPr>
        <p:txBody>
          <a:bodyPr/>
          <a:lstStyle/>
          <a:p>
            <a:r>
              <a:rPr lang="en-US"/>
              <a:t>Click icon to add picture</a:t>
            </a:r>
            <a:endParaRPr lang="nl-NL" dirty="0"/>
          </a:p>
        </p:txBody>
      </p:sp>
    </p:spTree>
    <p:extLst>
      <p:ext uri="{BB962C8B-B14F-4D97-AF65-F5344CB8AC3E}">
        <p14:creationId xmlns:p14="http://schemas.microsoft.com/office/powerpoint/2010/main" val="1335791062"/>
      </p:ext>
    </p:extLst>
  </p:cSld>
  <p:clrMapOvr>
    <a:masterClrMapping/>
  </p:clrMapOvr>
  <p:extLst>
    <p:ext uri="{DCECCB84-F9BA-43D5-87BE-67443E8EF086}">
      <p15:sldGuideLst xmlns:p15="http://schemas.microsoft.com/office/powerpoint/2012/main">
        <p15:guide id="1" pos="3617">
          <p15:clr>
            <a:srgbClr val="FBAE40"/>
          </p15:clr>
        </p15:guide>
        <p15:guide id="2" pos="4067">
          <p15:clr>
            <a:srgbClr val="FBAE40"/>
          </p15:clr>
        </p15:guide>
        <p15:guide id="3" orient="horz" pos="132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FD6D89-5A5A-FF4A-A3CA-681DEF730F9D}"/>
              </a:ext>
            </a:extLst>
          </p:cNvPr>
          <p:cNvSpPr/>
          <p:nvPr userDrawn="1"/>
        </p:nvSpPr>
        <p:spPr>
          <a:xfrm>
            <a:off x="0" y="6394010"/>
            <a:ext cx="12192000" cy="47236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9A8B8E9-B285-DE4F-8391-C59DA7A7B92E}"/>
              </a:ext>
            </a:extLst>
          </p:cNvPr>
          <p:cNvSpPr>
            <a:spLocks noGrp="1"/>
          </p:cNvSpPr>
          <p:nvPr>
            <p:ph type="title"/>
          </p:nvPr>
        </p:nvSpPr>
        <p:spPr>
          <a:xfrm>
            <a:off x="695325" y="301013"/>
            <a:ext cx="10801350" cy="472361"/>
          </a:xfrm>
          <a:prstGeom prst="rect">
            <a:avLst/>
          </a:prstGeom>
        </p:spPr>
        <p:txBody>
          <a:bodyPr vert="horz" lIns="0" tIns="28800" rIns="0" bIns="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8857BD-E74A-CE42-9C81-614B0D4DB982}"/>
              </a:ext>
            </a:extLst>
          </p:cNvPr>
          <p:cNvSpPr>
            <a:spLocks noGrp="1"/>
          </p:cNvSpPr>
          <p:nvPr>
            <p:ph type="body" idx="1"/>
          </p:nvPr>
        </p:nvSpPr>
        <p:spPr>
          <a:xfrm>
            <a:off x="695325" y="1341438"/>
            <a:ext cx="10801350" cy="458021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765A67-8A23-8F4B-B8C1-E2E479701806}"/>
              </a:ext>
            </a:extLst>
          </p:cNvPr>
          <p:cNvSpPr>
            <a:spLocks noGrp="1"/>
          </p:cNvSpPr>
          <p:nvPr>
            <p:ph type="dt" sz="half" idx="2"/>
          </p:nvPr>
        </p:nvSpPr>
        <p:spPr>
          <a:xfrm>
            <a:off x="8381999" y="6463929"/>
            <a:ext cx="2122227" cy="365125"/>
          </a:xfrm>
          <a:prstGeom prst="rect">
            <a:avLst/>
          </a:prstGeom>
        </p:spPr>
        <p:txBody>
          <a:bodyPr vert="horz" lIns="0" tIns="0" rIns="0" bIns="0" rtlCol="0" anchor="ctr"/>
          <a:lstStyle>
            <a:lvl1pPr algn="r">
              <a:defRPr sz="800">
                <a:solidFill>
                  <a:schemeClr val="tx2"/>
                </a:solidFill>
                <a:latin typeface="+mn-lt"/>
                <a:ea typeface="Open Sans Light" panose="020B0604020202020204" charset="0"/>
                <a:cs typeface="Open Sans Light" panose="020B0604020202020204" charset="0"/>
              </a:defRPr>
            </a:lvl1pPr>
          </a:lstStyle>
          <a:p>
            <a:fld id="{6F3341E8-3378-4079-8E6F-73EF8D0A8D7D}" type="datetime1">
              <a:rPr lang="en-US" smtClean="0"/>
              <a:pPr/>
              <a:t>2/24/2020</a:t>
            </a:fld>
            <a:endParaRPr lang="en-US" dirty="0"/>
          </a:p>
        </p:txBody>
      </p:sp>
      <p:sp>
        <p:nvSpPr>
          <p:cNvPr id="6" name="Slide Number Placeholder 5">
            <a:extLst>
              <a:ext uri="{FF2B5EF4-FFF2-40B4-BE49-F238E27FC236}">
                <a16:creationId xmlns:a16="http://schemas.microsoft.com/office/drawing/2014/main" id="{A3F3F877-318C-F14D-BDA6-BEA7AB14F52F}"/>
              </a:ext>
            </a:extLst>
          </p:cNvPr>
          <p:cNvSpPr>
            <a:spLocks noGrp="1"/>
          </p:cNvSpPr>
          <p:nvPr>
            <p:ph type="sldNum" sz="quarter" idx="4"/>
          </p:nvPr>
        </p:nvSpPr>
        <p:spPr>
          <a:xfrm>
            <a:off x="11496674" y="6463929"/>
            <a:ext cx="435349" cy="365125"/>
          </a:xfrm>
          <a:prstGeom prst="rect">
            <a:avLst/>
          </a:prstGeom>
        </p:spPr>
        <p:txBody>
          <a:bodyPr vert="horz" lIns="0" tIns="0" rIns="0" bIns="0" rtlCol="0" anchor="ctr"/>
          <a:lstStyle>
            <a:lvl1pPr algn="r">
              <a:defRPr sz="800">
                <a:solidFill>
                  <a:schemeClr val="tx2"/>
                </a:solidFill>
                <a:latin typeface="+mn-lt"/>
                <a:ea typeface="Open Sans Light" panose="020B0604020202020204" charset="0"/>
                <a:cs typeface="Open Sans Light" panose="020B0604020202020204" charset="0"/>
              </a:defRPr>
            </a:lvl1pPr>
          </a:lstStyle>
          <a:p>
            <a:fld id="{63D2515C-A37A-744F-8DA2-E1C9190E5349}" type="slidenum">
              <a:rPr lang="en-US" smtClean="0"/>
              <a:pPr/>
              <a:t>‹nr.›</a:t>
            </a:fld>
            <a:endParaRPr lang="en-US" dirty="0"/>
          </a:p>
        </p:txBody>
      </p:sp>
      <p:pic>
        <p:nvPicPr>
          <p:cNvPr id="10" name="Picture 9">
            <a:extLst>
              <a:ext uri="{FF2B5EF4-FFF2-40B4-BE49-F238E27FC236}">
                <a16:creationId xmlns:a16="http://schemas.microsoft.com/office/drawing/2014/main" id="{C928BD0E-D927-6A4E-A176-D97779E4B532}"/>
              </a:ext>
            </a:extLst>
          </p:cNvPr>
          <p:cNvPicPr>
            <a:picLocks noChangeAspect="1"/>
          </p:cNvPicPr>
          <p:nvPr userDrawn="1"/>
        </p:nvPicPr>
        <p:blipFill rotWithShape="1">
          <a:blip r:embed="rId23"/>
          <a:srcRect b="20453"/>
          <a:stretch/>
        </p:blipFill>
        <p:spPr>
          <a:xfrm>
            <a:off x="-3425" y="6394010"/>
            <a:ext cx="1884376" cy="472365"/>
          </a:xfrm>
          <a:prstGeom prst="rect">
            <a:avLst/>
          </a:prstGeom>
        </p:spPr>
      </p:pic>
      <p:cxnSp>
        <p:nvCxnSpPr>
          <p:cNvPr id="11" name="Straight Connector 10">
            <a:extLst>
              <a:ext uri="{FF2B5EF4-FFF2-40B4-BE49-F238E27FC236}">
                <a16:creationId xmlns:a16="http://schemas.microsoft.com/office/drawing/2014/main" id="{6C44A484-B33E-F142-A08B-7D08ED369066}"/>
              </a:ext>
            </a:extLst>
          </p:cNvPr>
          <p:cNvCxnSpPr/>
          <p:nvPr userDrawn="1"/>
        </p:nvCxnSpPr>
        <p:spPr>
          <a:xfrm flipH="1">
            <a:off x="0" y="6394010"/>
            <a:ext cx="12192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2">
            <a:extLst>
              <a:ext uri="{FF2B5EF4-FFF2-40B4-BE49-F238E27FC236}">
                <a16:creationId xmlns:a16="http://schemas.microsoft.com/office/drawing/2014/main" id="{A1222885-C868-473A-A4CB-929EBA298642}"/>
              </a:ext>
            </a:extLst>
          </p:cNvPr>
          <p:cNvPicPr>
            <a:picLocks noChangeAspect="1"/>
          </p:cNvPicPr>
          <p:nvPr userDrawn="1"/>
        </p:nvPicPr>
        <p:blipFill>
          <a:blip r:embed="rId24"/>
          <a:stretch>
            <a:fillRect/>
          </a:stretch>
        </p:blipFill>
        <p:spPr>
          <a:xfrm>
            <a:off x="10567342" y="6451917"/>
            <a:ext cx="972209" cy="373504"/>
          </a:xfrm>
          <a:prstGeom prst="rect">
            <a:avLst/>
          </a:prstGeom>
        </p:spPr>
      </p:pic>
    </p:spTree>
    <p:extLst>
      <p:ext uri="{BB962C8B-B14F-4D97-AF65-F5344CB8AC3E}">
        <p14:creationId xmlns:p14="http://schemas.microsoft.com/office/powerpoint/2010/main" val="3559589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4" r:id="rId21"/>
  </p:sldLayoutIdLst>
  <p:hf hdr="0"/>
  <p:txStyles>
    <p:titleStyle>
      <a:lvl1pPr algn="ctr"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Open Sans Light" panose="020B0604020202020204" charset="0"/>
          <a:cs typeface="Open Sans Light" panose="020B06040202020202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604020202020204" charset="0"/>
          <a:ea typeface="Open Sans Light" panose="020B0604020202020204" charset="0"/>
          <a:cs typeface="Open Sans Light" panose="020B06040202020202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604020202020204" charset="0"/>
          <a:ea typeface="Open Sans Light" panose="020B0604020202020204" charset="0"/>
          <a:cs typeface="Open Sans Light" panose="020B06040202020202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438">
          <p15:clr>
            <a:srgbClr val="F26B43"/>
          </p15:clr>
        </p15:guide>
        <p15:guide id="4" pos="7242">
          <p15:clr>
            <a:srgbClr val="F26B43"/>
          </p15:clr>
        </p15:guide>
        <p15:guide id="5" orient="horz" pos="845">
          <p15:clr>
            <a:srgbClr val="F26B43"/>
          </p15:clr>
        </p15:guide>
        <p15:guide id="6" orient="horz" pos="3725">
          <p15:clr>
            <a:srgbClr val="F26B43"/>
          </p15:clr>
        </p15:guide>
        <p15:guide id="7" orient="horz" pos="3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26" Type="http://schemas.openxmlformats.org/officeDocument/2006/relationships/image" Target="../media/image37.svg"/><Relationship Id="rId3" Type="http://schemas.microsoft.com/office/2007/relationships/hdphoto" Target="../media/hdphoto1.wdp"/><Relationship Id="rId21" Type="http://schemas.microsoft.com/office/2007/relationships/hdphoto" Target="../media/hdphoto2.wdp"/><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svg"/><Relationship Id="rId25" Type="http://schemas.openxmlformats.org/officeDocument/2006/relationships/image" Target="../media/image36.png"/><Relationship Id="rId2" Type="http://schemas.openxmlformats.org/officeDocument/2006/relationships/image" Target="../media/image15.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0.png"/><Relationship Id="rId1" Type="http://schemas.openxmlformats.org/officeDocument/2006/relationships/slideLayout" Target="../slideLayouts/slideLayout16.xml"/><Relationship Id="rId6" Type="http://schemas.openxmlformats.org/officeDocument/2006/relationships/image" Target="../media/image18.png"/><Relationship Id="rId11" Type="http://schemas.openxmlformats.org/officeDocument/2006/relationships/image" Target="../media/image23.svg"/><Relationship Id="rId24" Type="http://schemas.openxmlformats.org/officeDocument/2006/relationships/image" Target="../media/image35.pn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4.png"/><Relationship Id="rId28" Type="http://schemas.openxmlformats.org/officeDocument/2006/relationships/image" Target="../media/image39.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3.png"/><Relationship Id="rId27"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0E60A8C-E736-485A-80B5-711B9331324E}"/>
              </a:ext>
            </a:extLst>
          </p:cNvPr>
          <p:cNvSpPr>
            <a:spLocks noGrp="1"/>
          </p:cNvSpPr>
          <p:nvPr>
            <p:ph type="subTitle" idx="1"/>
          </p:nvPr>
        </p:nvSpPr>
        <p:spPr/>
        <p:txBody>
          <a:bodyPr/>
          <a:lstStyle/>
          <a:p>
            <a:r>
              <a:rPr lang="nl-NL" dirty="0"/>
              <a:t>24 en 26 februari 2020</a:t>
            </a:r>
          </a:p>
        </p:txBody>
      </p:sp>
      <p:sp>
        <p:nvSpPr>
          <p:cNvPr id="3" name="Title 2">
            <a:extLst>
              <a:ext uri="{FF2B5EF4-FFF2-40B4-BE49-F238E27FC236}">
                <a16:creationId xmlns:a16="http://schemas.microsoft.com/office/drawing/2014/main" id="{3C8E4BAB-9D39-4967-9685-83EBBE2A176D}"/>
              </a:ext>
            </a:extLst>
          </p:cNvPr>
          <p:cNvSpPr>
            <a:spLocks noGrp="1"/>
          </p:cNvSpPr>
          <p:nvPr>
            <p:ph type="title"/>
          </p:nvPr>
        </p:nvSpPr>
        <p:spPr/>
        <p:txBody>
          <a:bodyPr/>
          <a:lstStyle/>
          <a:p>
            <a:r>
              <a:rPr lang="nl-NL" dirty="0"/>
              <a:t>RES Drenthe – bijeenkomst volksvertegenwoordigers</a:t>
            </a:r>
          </a:p>
        </p:txBody>
      </p:sp>
      <p:sp>
        <p:nvSpPr>
          <p:cNvPr id="4" name="Date Placeholder 3">
            <a:extLst>
              <a:ext uri="{FF2B5EF4-FFF2-40B4-BE49-F238E27FC236}">
                <a16:creationId xmlns:a16="http://schemas.microsoft.com/office/drawing/2014/main" id="{AD93E4CE-86F7-46BC-93B6-B25191E247C1}"/>
              </a:ext>
            </a:extLst>
          </p:cNvPr>
          <p:cNvSpPr>
            <a:spLocks noGrp="1"/>
          </p:cNvSpPr>
          <p:nvPr>
            <p:ph type="dt" sz="half" idx="10"/>
          </p:nvPr>
        </p:nvSpPr>
        <p:spPr/>
        <p:txBody>
          <a:bodyPr/>
          <a:lstStyle/>
          <a:p>
            <a:fld id="{7C57D424-6796-45A6-8C5A-5867D6D4EAE4}" type="datetime1">
              <a:rPr lang="en-US" smtClean="0"/>
              <a:t>2/24/2020</a:t>
            </a:fld>
            <a:endParaRPr lang="en-US" dirty="0"/>
          </a:p>
        </p:txBody>
      </p:sp>
      <p:sp>
        <p:nvSpPr>
          <p:cNvPr id="5" name="Footer Placeholder 4">
            <a:extLst>
              <a:ext uri="{FF2B5EF4-FFF2-40B4-BE49-F238E27FC236}">
                <a16:creationId xmlns:a16="http://schemas.microsoft.com/office/drawing/2014/main" id="{F623FA92-FEF0-424E-8289-2E3F795F9D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EE72A4-8EB1-4D1A-B6A5-C1631573C738}"/>
              </a:ext>
            </a:extLst>
          </p:cNvPr>
          <p:cNvSpPr>
            <a:spLocks noGrp="1"/>
          </p:cNvSpPr>
          <p:nvPr>
            <p:ph type="sldNum" sz="quarter" idx="12"/>
          </p:nvPr>
        </p:nvSpPr>
        <p:spPr/>
        <p:txBody>
          <a:bodyPr/>
          <a:lstStyle/>
          <a:p>
            <a:fld id="{63D2515C-A37A-744F-8DA2-E1C9190E5349}" type="slidenum">
              <a:rPr lang="en-US" smtClean="0"/>
              <a:t>1</a:t>
            </a:fld>
            <a:endParaRPr lang="en-US" dirty="0"/>
          </a:p>
        </p:txBody>
      </p:sp>
    </p:spTree>
    <p:extLst>
      <p:ext uri="{BB962C8B-B14F-4D97-AF65-F5344CB8AC3E}">
        <p14:creationId xmlns:p14="http://schemas.microsoft.com/office/powerpoint/2010/main" val="284009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F253E07-E44D-4A15-B34C-411A7B6B5973}" type="datetime1">
              <a:rPr lang="en-US" smtClean="0"/>
              <a:t>2/24/2020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3D2515C-A37A-744F-8DA2-E1C9190E5349}" type="slidenum">
              <a:rPr lang="nl-NL" smtClean="0"/>
              <a:pPr/>
              <a:t>10</a:t>
            </a:fld>
            <a:endParaRPr lang="nl-NL" dirty="0"/>
          </a:p>
        </p:txBody>
      </p:sp>
      <p:pic>
        <p:nvPicPr>
          <p:cNvPr id="6" name="Tijdelijke aanduiding voor afbeelding 4">
            <a:extLst>
              <a:ext uri="{FF2B5EF4-FFF2-40B4-BE49-F238E27FC236}">
                <a16:creationId xmlns:a16="http://schemas.microsoft.com/office/drawing/2014/main" id="{6E83A619-A6B4-4D69-A4F8-BFA8B3BB463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072" r="1072"/>
          <a:stretch>
            <a:fillRect/>
          </a:stretch>
        </p:blipFill>
        <p:spPr>
          <a:xfrm>
            <a:off x="1098418" y="623485"/>
            <a:ext cx="9144000" cy="5256212"/>
          </a:xfrm>
          <a:prstGeom prst="rect">
            <a:avLst/>
          </a:prstGeom>
        </p:spPr>
      </p:pic>
      <p:sp>
        <p:nvSpPr>
          <p:cNvPr id="7" name="Ovaal 6">
            <a:extLst>
              <a:ext uri="{FF2B5EF4-FFF2-40B4-BE49-F238E27FC236}">
                <a16:creationId xmlns:a16="http://schemas.microsoft.com/office/drawing/2014/main" id="{5D98ADE3-7B98-4404-9C27-4B10ED234B6A}"/>
              </a:ext>
            </a:extLst>
          </p:cNvPr>
          <p:cNvSpPr/>
          <p:nvPr/>
        </p:nvSpPr>
        <p:spPr>
          <a:xfrm>
            <a:off x="6976703" y="4025245"/>
            <a:ext cx="3766458" cy="1649691"/>
          </a:xfrm>
          <a:prstGeom prst="ellipse">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1D1B59D8-206B-42AC-B9A9-38A670CE3B64}"/>
              </a:ext>
            </a:extLst>
          </p:cNvPr>
          <p:cNvSpPr/>
          <p:nvPr/>
        </p:nvSpPr>
        <p:spPr>
          <a:xfrm>
            <a:off x="4429446" y="613721"/>
            <a:ext cx="3766458" cy="1563871"/>
          </a:xfrm>
          <a:prstGeom prst="ellipse">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p:cNvSpPr txBox="1"/>
          <p:nvPr/>
        </p:nvSpPr>
        <p:spPr>
          <a:xfrm>
            <a:off x="8299599" y="0"/>
            <a:ext cx="2126447" cy="584775"/>
          </a:xfrm>
          <a:prstGeom prst="rect">
            <a:avLst/>
          </a:prstGeom>
          <a:noFill/>
        </p:spPr>
        <p:txBody>
          <a:bodyPr wrap="square" rtlCol="0">
            <a:spAutoFit/>
          </a:bodyPr>
          <a:lstStyle/>
          <a:p>
            <a:r>
              <a:rPr lang="nl-NL" sz="3200" b="1" dirty="0">
                <a:solidFill>
                  <a:srgbClr val="FF0000"/>
                </a:solidFill>
              </a:rPr>
              <a:t>Regionale</a:t>
            </a:r>
          </a:p>
        </p:txBody>
      </p:sp>
      <p:sp>
        <p:nvSpPr>
          <p:cNvPr id="10" name="Tekstvak 9">
            <a:extLst>
              <a:ext uri="{FF2B5EF4-FFF2-40B4-BE49-F238E27FC236}">
                <a16:creationId xmlns:a16="http://schemas.microsoft.com/office/drawing/2014/main" id="{9B170FD8-0CBF-4AA6-80CB-EA284BD7ADC6}"/>
              </a:ext>
            </a:extLst>
          </p:cNvPr>
          <p:cNvSpPr txBox="1"/>
          <p:nvPr/>
        </p:nvSpPr>
        <p:spPr>
          <a:xfrm rot="5400000">
            <a:off x="8475692" y="2276574"/>
            <a:ext cx="4175760" cy="584775"/>
          </a:xfrm>
          <a:prstGeom prst="rect">
            <a:avLst/>
          </a:prstGeom>
          <a:noFill/>
        </p:spPr>
        <p:txBody>
          <a:bodyPr wrap="square" rtlCol="0">
            <a:spAutoFit/>
          </a:bodyPr>
          <a:lstStyle/>
          <a:p>
            <a:r>
              <a:rPr lang="nl-NL" sz="3200" b="1" dirty="0">
                <a:solidFill>
                  <a:srgbClr val="FF0000"/>
                </a:solidFill>
              </a:rPr>
              <a:t>Energie Strategieën</a:t>
            </a:r>
          </a:p>
        </p:txBody>
      </p:sp>
    </p:spTree>
    <p:extLst>
      <p:ext uri="{BB962C8B-B14F-4D97-AF65-F5344CB8AC3E}">
        <p14:creationId xmlns:p14="http://schemas.microsoft.com/office/powerpoint/2010/main" val="404100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96E1937-C8CF-9A43-8FF8-F9EEF87654E4}"/>
              </a:ext>
            </a:extLst>
          </p:cNvPr>
          <p:cNvSpPr>
            <a:spLocks noGrp="1"/>
          </p:cNvSpPr>
          <p:nvPr>
            <p:ph type="dt" sz="half" idx="10"/>
          </p:nvPr>
        </p:nvSpPr>
        <p:spPr>
          <a:xfrm>
            <a:off x="0" y="0"/>
            <a:ext cx="0" cy="0"/>
          </a:xfrm>
        </p:spPr>
        <p:txBody>
          <a:bodyPr/>
          <a:ls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a:lstStyle>
          <a:p>
            <a:endParaRPr lang="en-US" dirty="0"/>
          </a:p>
        </p:txBody>
      </p:sp>
      <p:grpSp>
        <p:nvGrpSpPr>
          <p:cNvPr id="4" name="Groep 3">
            <a:extLst>
              <a:ext uri="{FF2B5EF4-FFF2-40B4-BE49-F238E27FC236}">
                <a16:creationId xmlns:a16="http://schemas.microsoft.com/office/drawing/2014/main" id="{5AD1D04D-3CC9-424A-931B-1F6EE10DB807}"/>
              </a:ext>
            </a:extLst>
          </p:cNvPr>
          <p:cNvGrpSpPr/>
          <p:nvPr/>
        </p:nvGrpSpPr>
        <p:grpSpPr>
          <a:xfrm>
            <a:off x="0" y="1"/>
            <a:ext cx="12191999" cy="6375632"/>
            <a:chOff x="1108285" y="503927"/>
            <a:chExt cx="9911182" cy="5896460"/>
          </a:xfrm>
        </p:grpSpPr>
        <p:sp>
          <p:nvSpPr>
            <p:cNvPr id="5" name="Rechthoek 4">
              <a:extLst>
                <a:ext uri="{FF2B5EF4-FFF2-40B4-BE49-F238E27FC236}">
                  <a16:creationId xmlns:a16="http://schemas.microsoft.com/office/drawing/2014/main" id="{D7C3988E-D293-EC48-A794-04CAC821D4AE}"/>
                </a:ext>
              </a:extLst>
            </p:cNvPr>
            <p:cNvSpPr/>
            <p:nvPr/>
          </p:nvSpPr>
          <p:spPr>
            <a:xfrm>
              <a:off x="6015467" y="995699"/>
              <a:ext cx="5004000" cy="5395756"/>
            </a:xfrm>
            <a:prstGeom prst="rect">
              <a:avLst/>
            </a:prstGeom>
            <a:noFill/>
            <a:ln w="28575">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Rechthoek 5">
              <a:extLst>
                <a:ext uri="{FF2B5EF4-FFF2-40B4-BE49-F238E27FC236}">
                  <a16:creationId xmlns:a16="http://schemas.microsoft.com/office/drawing/2014/main" id="{B9213BAF-CA56-E24F-9A02-3CC49D9384A6}"/>
                </a:ext>
              </a:extLst>
            </p:cNvPr>
            <p:cNvSpPr/>
            <p:nvPr/>
          </p:nvSpPr>
          <p:spPr>
            <a:xfrm>
              <a:off x="1108285" y="511176"/>
              <a:ext cx="5004000" cy="565150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cxnSp>
          <p:nvCxnSpPr>
            <p:cNvPr id="7" name="Gekromde verbindingslijn 175">
              <a:extLst>
                <a:ext uri="{FF2B5EF4-FFF2-40B4-BE49-F238E27FC236}">
                  <a16:creationId xmlns:a16="http://schemas.microsoft.com/office/drawing/2014/main" id="{F374CBF9-0511-4347-AC95-BD2EA383511D}"/>
                </a:ext>
              </a:extLst>
            </p:cNvPr>
            <p:cNvCxnSpPr>
              <a:stCxn id="23" idx="2"/>
              <a:endCxn id="8" idx="2"/>
            </p:cNvCxnSpPr>
            <p:nvPr/>
          </p:nvCxnSpPr>
          <p:spPr>
            <a:xfrm rot="5400000">
              <a:off x="4089129" y="2408124"/>
              <a:ext cx="584855" cy="3359762"/>
            </a:xfrm>
            <a:prstGeom prst="curvedConnector3">
              <a:avLst>
                <a:gd name="adj1" fmla="val 228118"/>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DF2BA498-F64A-4C4A-8856-BBF97532F5FA}"/>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9894" b="89841" l="50125" r="96250">
                          <a14:foregroundMark x1="96813" y1="22438" x2="95125" y2="36837"/>
                          <a14:foregroundMark x1="95125" y1="36837" x2="95875" y2="21820"/>
                          <a14:foregroundMark x1="95875" y1="21820" x2="96250" y2="25883"/>
                          <a14:foregroundMark x1="71313" y1="21908" x2="74129" y2="20510"/>
                          <a14:foregroundMark x1="78961" y1="17051" x2="77875" y2="16873"/>
                          <a14:foregroundMark x1="84629" y1="16152" x2="86750" y2="15724"/>
                          <a14:foregroundMark x1="80781" y1="16929" x2="81433" y2="16797"/>
                          <a14:foregroundMark x1="77781" y1="17535" x2="79062" y2="17276"/>
                          <a14:foregroundMark x1="81962" y1="15794" x2="80688" y2="15813"/>
                          <a14:foregroundMark x1="86750" y1="15724" x2="84840" y2="15752"/>
                          <a14:foregroundMark x1="58375" y1="71731" x2="54066" y2="69857"/>
                          <a14:foregroundMark x1="59125" y1="59806" x2="59725" y2="60032"/>
                          <a14:foregroundMark x1="53740" y1="73321" x2="53063" y2="74735"/>
                          <a14:foregroundMark x1="56632" y1="67282" x2="55218" y2="70235"/>
                          <a14:foregroundMark x1="58562" y1="63251" x2="57348" y2="65788"/>
                          <a14:foregroundMark x1="62384" y1="72798" x2="63688" y2="72527"/>
                          <a14:foregroundMark x1="53063" y1="74735" x2="56848" y2="73948"/>
                          <a14:foregroundMark x1="63688" y1="72527" x2="65125" y2="72792"/>
                          <a14:foregroundMark x1="57256" y1="65567" x2="56877" y2="63941"/>
                          <a14:foregroundMark x1="57825" y1="68011" x2="57520" y2="66700"/>
                          <a14:foregroundMark x1="58497" y1="70897" x2="57827" y2="68018"/>
                          <a14:foregroundMark x1="52242" y1="66150" x2="51331" y2="67981"/>
                          <a14:foregroundMark x1="53856" y1="62908" x2="53535" y2="63552"/>
                          <a14:foregroundMark x1="56874" y1="65118" x2="59765" y2="62853"/>
                          <a14:foregroundMark x1="65168" y1="64551" x2="69750" y2="67580"/>
                          <a14:foregroundMark x1="59334" y1="74450" x2="57563" y2="75618"/>
                          <a14:foregroundMark x1="69750" y1="67580" x2="62649" y2="72263"/>
                          <a14:foregroundMark x1="56165" y1="70426" x2="55516" y2="68013"/>
                          <a14:foregroundMark x1="57563" y1="75618" x2="57129" y2="74005"/>
                          <a14:foregroundMark x1="60813" y1="62456" x2="59125" y2="61661"/>
                          <a14:foregroundMark x1="63063" y1="64841" x2="61563" y2="64841"/>
                          <a14:foregroundMark x1="61938" y1="61926" x2="61563" y2="64841"/>
                          <a14:foregroundMark x1="63063" y1="64841" x2="57625" y2="62721"/>
                          <a14:foregroundMark x1="63063" y1="62986" x2="62687" y2="66696"/>
                          <a14:foregroundMark x1="63625" y1="61396" x2="61750" y2="64841"/>
                          <a14:foregroundMark x1="79938" y1="16343" x2="79938" y2="17933"/>
                          <a14:backgroundMark x1="55188" y1="63781" x2="55750" y2="61661"/>
                          <a14:backgroundMark x1="78438" y1="18463" x2="75813" y2="20848"/>
                          <a14:backgroundMark x1="54813" y1="66166" x2="52938" y2="68816"/>
                          <a14:backgroundMark x1="54250" y1="71731" x2="62125" y2="73322"/>
                          <a14:backgroundMark x1="54438" y1="59276" x2="56875" y2="58481"/>
                          <a14:backgroundMark x1="55000" y1="65371" x2="55750" y2="65901"/>
                          <a14:backgroundMark x1="55563" y1="60071" x2="53688" y2="62721"/>
                          <a14:backgroundMark x1="56875" y1="61131" x2="55375" y2="63516"/>
                          <a14:backgroundMark x1="54625" y1="63251" x2="52375" y2="69346"/>
                          <a14:backgroundMark x1="50875" y1="67756" x2="50125" y2="70671"/>
                          <a14:backgroundMark x1="53500" y1="63516" x2="52000" y2="65901"/>
                          <a14:backgroundMark x1="55937" y1="66431" x2="56313" y2="67491"/>
                          <a14:backgroundMark x1="55750" y1="66166" x2="56313" y2="66961"/>
                          <a14:backgroundMark x1="56875" y1="66696" x2="56313" y2="67226"/>
                          <a14:backgroundMark x1="64200" y1="65010" x2="64563" y2="65371"/>
                          <a14:backgroundMark x1="60328" y1="61160" x2="61466" y2="62292"/>
                          <a14:backgroundMark x1="73938" y1="20848" x2="74500" y2="21113"/>
                          <a14:backgroundMark x1="78813" y1="18198" x2="79000" y2="18728"/>
                          <a14:backgroundMark x1="81813" y1="16078" x2="84250" y2="16873"/>
                        </a14:backgroundRemoval>
                      </a14:imgEffect>
                    </a14:imgLayer>
                  </a14:imgProps>
                </a:ext>
                <a:ext uri="{28A0092B-C50C-407E-A947-70E740481C1C}">
                  <a14:useLocalDpi xmlns:a14="http://schemas.microsoft.com/office/drawing/2010/main" val="0"/>
                </a:ext>
              </a:extLst>
            </a:blip>
            <a:srcRect l="52358" t="11605" b="8729"/>
            <a:stretch/>
          </p:blipFill>
          <p:spPr>
            <a:xfrm>
              <a:off x="1503217" y="1544684"/>
              <a:ext cx="2396915" cy="2835749"/>
            </a:xfrm>
            <a:prstGeom prst="rect">
              <a:avLst/>
            </a:prstGeom>
          </p:spPr>
        </p:pic>
        <p:sp>
          <p:nvSpPr>
            <p:cNvPr id="10" name="Tekstvak 9">
              <a:extLst>
                <a:ext uri="{FF2B5EF4-FFF2-40B4-BE49-F238E27FC236}">
                  <a16:creationId xmlns:a16="http://schemas.microsoft.com/office/drawing/2014/main" id="{44A4C8C6-C9DF-FB4A-B5D9-07EC4C58056B}"/>
                </a:ext>
              </a:extLst>
            </p:cNvPr>
            <p:cNvSpPr txBox="1"/>
            <p:nvPr/>
          </p:nvSpPr>
          <p:spPr>
            <a:xfrm>
              <a:off x="1132208" y="503927"/>
              <a:ext cx="2225057" cy="369332"/>
            </a:xfrm>
            <a:prstGeom prst="rect">
              <a:avLst/>
            </a:prstGeom>
            <a:noFill/>
          </p:spPr>
          <p:txBody>
            <a:bodyPr wrap="square" rtlCol="0">
              <a:spAutoFit/>
            </a:bodyPr>
            <a:lstStyle/>
            <a:p>
              <a:r>
                <a:rPr lang="nl-NL" b="1" dirty="0"/>
                <a:t>NP RES in de regio</a:t>
              </a:r>
            </a:p>
          </p:txBody>
        </p:sp>
        <p:grpSp>
          <p:nvGrpSpPr>
            <p:cNvPr id="11" name="Groep 10">
              <a:extLst>
                <a:ext uri="{FF2B5EF4-FFF2-40B4-BE49-F238E27FC236}">
                  <a16:creationId xmlns:a16="http://schemas.microsoft.com/office/drawing/2014/main" id="{0DB8A4F1-5475-9443-B28B-A584638BDD61}"/>
                </a:ext>
              </a:extLst>
            </p:cNvPr>
            <p:cNvGrpSpPr/>
            <p:nvPr/>
          </p:nvGrpSpPr>
          <p:grpSpPr>
            <a:xfrm>
              <a:off x="3275520" y="4604836"/>
              <a:ext cx="1901349" cy="1589546"/>
              <a:chOff x="2054540" y="445056"/>
              <a:chExt cx="1901349" cy="1679764"/>
            </a:xfrm>
          </p:grpSpPr>
          <p:sp>
            <p:nvSpPr>
              <p:cNvPr id="51" name="Rechthoek 50">
                <a:extLst>
                  <a:ext uri="{FF2B5EF4-FFF2-40B4-BE49-F238E27FC236}">
                    <a16:creationId xmlns:a16="http://schemas.microsoft.com/office/drawing/2014/main" id="{11B692B9-B4A8-594D-9864-1F3491BD13E2}"/>
                  </a:ext>
                </a:extLst>
              </p:cNvPr>
              <p:cNvSpPr/>
              <p:nvPr/>
            </p:nvSpPr>
            <p:spPr>
              <a:xfrm>
                <a:off x="2054540" y="1133749"/>
                <a:ext cx="1901349" cy="991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tx1"/>
                    </a:solidFill>
                  </a:rPr>
                  <a:t>Expertpool</a:t>
                </a:r>
              </a:p>
              <a:p>
                <a:pPr algn="ctr"/>
                <a:r>
                  <a:rPr lang="nl-NL" sz="1100" dirty="0">
                    <a:solidFill>
                      <a:schemeClr val="tx1"/>
                    </a:solidFill>
                  </a:rPr>
                  <a:t>(onder coördinatie van RVO)</a:t>
                </a:r>
              </a:p>
            </p:txBody>
          </p:sp>
          <p:grpSp>
            <p:nvGrpSpPr>
              <p:cNvPr id="52" name="Groep 51">
                <a:extLst>
                  <a:ext uri="{FF2B5EF4-FFF2-40B4-BE49-F238E27FC236}">
                    <a16:creationId xmlns:a16="http://schemas.microsoft.com/office/drawing/2014/main" id="{03ABD506-DF5D-4C4A-B4A2-5519EF66DB1E}"/>
                  </a:ext>
                </a:extLst>
              </p:cNvPr>
              <p:cNvGrpSpPr/>
              <p:nvPr/>
            </p:nvGrpSpPr>
            <p:grpSpPr>
              <a:xfrm>
                <a:off x="2352111" y="445056"/>
                <a:ext cx="1360520" cy="1045360"/>
                <a:chOff x="2352111" y="445056"/>
                <a:chExt cx="1360520" cy="1045360"/>
              </a:xfrm>
            </p:grpSpPr>
            <p:pic>
              <p:nvPicPr>
                <p:cNvPr id="53" name="Graphic 17" descr="Chatten">
                  <a:extLst>
                    <a:ext uri="{FF2B5EF4-FFF2-40B4-BE49-F238E27FC236}">
                      <a16:creationId xmlns:a16="http://schemas.microsoft.com/office/drawing/2014/main" id="{117CC2C6-E391-874E-A6D1-2B8E1D5741C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73411" y="1138346"/>
                  <a:ext cx="404666" cy="352070"/>
                </a:xfrm>
                <a:prstGeom prst="rect">
                  <a:avLst/>
                </a:prstGeom>
              </p:spPr>
            </p:pic>
            <p:pic>
              <p:nvPicPr>
                <p:cNvPr id="54" name="Graphic 9" descr="Boeken">
                  <a:extLst>
                    <a:ext uri="{FF2B5EF4-FFF2-40B4-BE49-F238E27FC236}">
                      <a16:creationId xmlns:a16="http://schemas.microsoft.com/office/drawing/2014/main" id="{18387607-78BC-124A-81DD-BEAEB6BBA50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76576" y="1134443"/>
                  <a:ext cx="316792" cy="316791"/>
                </a:xfrm>
                <a:prstGeom prst="rect">
                  <a:avLst/>
                </a:prstGeom>
              </p:spPr>
            </p:pic>
            <p:pic>
              <p:nvPicPr>
                <p:cNvPr id="55" name="Graphic 15" descr="Hersenen in hoofd">
                  <a:extLst>
                    <a:ext uri="{FF2B5EF4-FFF2-40B4-BE49-F238E27FC236}">
                      <a16:creationId xmlns:a16="http://schemas.microsoft.com/office/drawing/2014/main" id="{F2A14B22-E465-5644-806D-6FAD76EC744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53269" y="1122209"/>
                  <a:ext cx="339283" cy="339284"/>
                </a:xfrm>
                <a:prstGeom prst="rect">
                  <a:avLst/>
                </a:prstGeom>
              </p:spPr>
            </p:pic>
            <p:pic>
              <p:nvPicPr>
                <p:cNvPr id="56" name="Graphic 13" descr="Geld">
                  <a:extLst>
                    <a:ext uri="{FF2B5EF4-FFF2-40B4-BE49-F238E27FC236}">
                      <a16:creationId xmlns:a16="http://schemas.microsoft.com/office/drawing/2014/main" id="{5D8F0085-C57C-9F47-A0E7-556845BFC272}"/>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52111" y="1131804"/>
                  <a:ext cx="333332" cy="333332"/>
                </a:xfrm>
                <a:prstGeom prst="rect">
                  <a:avLst/>
                </a:prstGeom>
              </p:spPr>
            </p:pic>
            <p:grpSp>
              <p:nvGrpSpPr>
                <p:cNvPr id="57" name="Groep 56">
                  <a:extLst>
                    <a:ext uri="{FF2B5EF4-FFF2-40B4-BE49-F238E27FC236}">
                      <a16:creationId xmlns:a16="http://schemas.microsoft.com/office/drawing/2014/main" id="{71060013-0157-C34E-BD16-22F8788A2558}"/>
                    </a:ext>
                  </a:extLst>
                </p:cNvPr>
                <p:cNvGrpSpPr/>
                <p:nvPr/>
              </p:nvGrpSpPr>
              <p:grpSpPr>
                <a:xfrm>
                  <a:off x="2376355" y="445056"/>
                  <a:ext cx="1336276" cy="773437"/>
                  <a:chOff x="2421938" y="1833757"/>
                  <a:chExt cx="1388893" cy="918402"/>
                </a:xfrm>
              </p:grpSpPr>
              <p:pic>
                <p:nvPicPr>
                  <p:cNvPr id="58" name="Graphic 33" descr="Team">
                    <a:extLst>
                      <a:ext uri="{FF2B5EF4-FFF2-40B4-BE49-F238E27FC236}">
                        <a16:creationId xmlns:a16="http://schemas.microsoft.com/office/drawing/2014/main" id="{728EB0B6-80AA-2342-9E16-A70CD3AE524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21938" y="1833757"/>
                    <a:ext cx="914400" cy="914400"/>
                  </a:xfrm>
                  <a:prstGeom prst="rect">
                    <a:avLst/>
                  </a:prstGeom>
                </p:spPr>
              </p:pic>
              <p:pic>
                <p:nvPicPr>
                  <p:cNvPr id="59" name="Graphic 34" descr="Team">
                    <a:extLst>
                      <a:ext uri="{FF2B5EF4-FFF2-40B4-BE49-F238E27FC236}">
                        <a16:creationId xmlns:a16="http://schemas.microsoft.com/office/drawing/2014/main" id="{31F45E6F-F23E-9C49-9000-4D3B15E0E92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896431" y="1837759"/>
                    <a:ext cx="914400" cy="914400"/>
                  </a:xfrm>
                  <a:prstGeom prst="rect">
                    <a:avLst/>
                  </a:prstGeom>
                </p:spPr>
              </p:pic>
            </p:grpSp>
          </p:grpSp>
        </p:grpSp>
        <p:grpSp>
          <p:nvGrpSpPr>
            <p:cNvPr id="12" name="Groep 11">
              <a:extLst>
                <a:ext uri="{FF2B5EF4-FFF2-40B4-BE49-F238E27FC236}">
                  <a16:creationId xmlns:a16="http://schemas.microsoft.com/office/drawing/2014/main" id="{686E16BB-E8E8-9449-9403-986AFF2129E9}"/>
                </a:ext>
              </a:extLst>
            </p:cNvPr>
            <p:cNvGrpSpPr/>
            <p:nvPr/>
          </p:nvGrpSpPr>
          <p:grpSpPr>
            <a:xfrm>
              <a:off x="1170986" y="4570453"/>
              <a:ext cx="2090021" cy="1829934"/>
              <a:chOff x="2000229" y="3205785"/>
              <a:chExt cx="2090021" cy="1933796"/>
            </a:xfrm>
          </p:grpSpPr>
          <p:sp>
            <p:nvSpPr>
              <p:cNvPr id="43" name="Rechthoek 42">
                <a:extLst>
                  <a:ext uri="{FF2B5EF4-FFF2-40B4-BE49-F238E27FC236}">
                    <a16:creationId xmlns:a16="http://schemas.microsoft.com/office/drawing/2014/main" id="{709C40C6-CDDF-2348-80E2-D6E2A593BBB4}"/>
                  </a:ext>
                </a:extLst>
              </p:cNvPr>
              <p:cNvSpPr/>
              <p:nvPr/>
            </p:nvSpPr>
            <p:spPr>
              <a:xfrm>
                <a:off x="2000229" y="3935660"/>
                <a:ext cx="2090021" cy="12039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tx1"/>
                    </a:solidFill>
                  </a:rPr>
                  <a:t>Participatiecoalitie</a:t>
                </a:r>
              </a:p>
              <a:p>
                <a:pPr algn="ctr"/>
                <a:r>
                  <a:rPr lang="nl-NL" sz="1100" dirty="0">
                    <a:solidFill>
                      <a:schemeClr val="tx1"/>
                    </a:solidFill>
                  </a:rPr>
                  <a:t>(o.a. HIER klimaatbureau, Buurkracht, NMF, </a:t>
                </a:r>
                <a:r>
                  <a:rPr lang="nl-NL" sz="1100" dirty="0" err="1">
                    <a:solidFill>
                      <a:schemeClr val="tx1"/>
                    </a:solidFill>
                  </a:rPr>
                  <a:t>EnergieSamen</a:t>
                </a:r>
                <a:r>
                  <a:rPr lang="nl-NL" sz="1100" dirty="0">
                    <a:solidFill>
                      <a:schemeClr val="tx1"/>
                    </a:solidFill>
                  </a:rPr>
                  <a:t>)</a:t>
                </a:r>
              </a:p>
            </p:txBody>
          </p:sp>
          <p:grpSp>
            <p:nvGrpSpPr>
              <p:cNvPr id="44" name="Groep 43">
                <a:extLst>
                  <a:ext uri="{FF2B5EF4-FFF2-40B4-BE49-F238E27FC236}">
                    <a16:creationId xmlns:a16="http://schemas.microsoft.com/office/drawing/2014/main" id="{D331B576-ACF9-5C4C-A49E-CB95FB5CCAD0}"/>
                  </a:ext>
                </a:extLst>
              </p:cNvPr>
              <p:cNvGrpSpPr/>
              <p:nvPr/>
            </p:nvGrpSpPr>
            <p:grpSpPr>
              <a:xfrm>
                <a:off x="2352792" y="3205785"/>
                <a:ext cx="1341244" cy="774417"/>
                <a:chOff x="2421938" y="1833757"/>
                <a:chExt cx="1394057" cy="919565"/>
              </a:xfrm>
            </p:grpSpPr>
            <p:pic>
              <p:nvPicPr>
                <p:cNvPr id="49" name="Graphic 30" descr="Team">
                  <a:extLst>
                    <a:ext uri="{FF2B5EF4-FFF2-40B4-BE49-F238E27FC236}">
                      <a16:creationId xmlns:a16="http://schemas.microsoft.com/office/drawing/2014/main" id="{6F800914-3F31-8C4E-A8FD-AFB0C81487D2}"/>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421938" y="1833757"/>
                  <a:ext cx="914400" cy="914400"/>
                </a:xfrm>
                <a:prstGeom prst="rect">
                  <a:avLst/>
                </a:prstGeom>
              </p:spPr>
            </p:pic>
            <p:pic>
              <p:nvPicPr>
                <p:cNvPr id="50" name="Graphic 31" descr="Team">
                  <a:extLst>
                    <a:ext uri="{FF2B5EF4-FFF2-40B4-BE49-F238E27FC236}">
                      <a16:creationId xmlns:a16="http://schemas.microsoft.com/office/drawing/2014/main" id="{D7D8A041-2610-4346-B728-633D824721AA}"/>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01595" y="1838922"/>
                  <a:ext cx="914400" cy="914400"/>
                </a:xfrm>
                <a:prstGeom prst="rect">
                  <a:avLst/>
                </a:prstGeom>
              </p:spPr>
            </p:pic>
          </p:grpSp>
          <p:pic>
            <p:nvPicPr>
              <p:cNvPr id="45" name="Afbeelding 44">
                <a:extLst>
                  <a:ext uri="{FF2B5EF4-FFF2-40B4-BE49-F238E27FC236}">
                    <a16:creationId xmlns:a16="http://schemas.microsoft.com/office/drawing/2014/main" id="{7393BD88-8BFA-3D4B-8AE4-906693AEDFBB}"/>
                  </a:ext>
                </a:extLst>
              </p:cNvPr>
              <p:cNvPicPr>
                <a:picLocks noChangeAspect="1"/>
              </p:cNvPicPr>
              <p:nvPr/>
            </p:nvPicPr>
            <p:blipFill rotWithShape="1">
              <a:blip r:embed="rId20">
                <a:biLevel thresh="75000"/>
                <a:extLst>
                  <a:ext uri="{BEBA8EAE-BF5A-486C-A8C5-ECC9F3942E4B}">
                    <a14:imgProps xmlns:a14="http://schemas.microsoft.com/office/drawing/2010/main">
                      <a14:imgLayer r:embed="rId21">
                        <a14:imgEffect>
                          <a14:backgroundRemoval t="2484" b="22359" l="2385" r="21463">
                            <a14:foregroundMark x1="9922" y1="10513" x2="7833" y2="14103"/>
                            <a14:foregroundMark x1="9399" y1="14359" x2="11488" y2="13590"/>
                            <a14:foregroundMark x1="16710" y1="12821" x2="15405" y2="14103"/>
                            <a14:foregroundMark x1="13838" y1="16923" x2="9399" y2="15897"/>
                          </a14:backgroundRemoval>
                        </a14:imgEffect>
                      </a14:imgLayer>
                    </a14:imgProps>
                  </a:ext>
                </a:extLst>
              </a:blip>
              <a:srcRect r="76152" b="75157"/>
              <a:stretch/>
            </p:blipFill>
            <p:spPr>
              <a:xfrm>
                <a:off x="2752917" y="3904227"/>
                <a:ext cx="304202" cy="322676"/>
              </a:xfrm>
              <a:prstGeom prst="rect">
                <a:avLst/>
              </a:prstGeom>
            </p:spPr>
          </p:pic>
          <p:pic>
            <p:nvPicPr>
              <p:cNvPr id="46" name="Afbeelding 45">
                <a:extLst>
                  <a:ext uri="{FF2B5EF4-FFF2-40B4-BE49-F238E27FC236}">
                    <a16:creationId xmlns:a16="http://schemas.microsoft.com/office/drawing/2014/main" id="{0413439B-0D18-3C49-877E-9A2BD3DE3EAD}"/>
                  </a:ext>
                </a:extLst>
              </p:cNvPr>
              <p:cNvPicPr>
                <a:picLocks noChangeAspect="1"/>
              </p:cNvPicPr>
              <p:nvPr/>
            </p:nvPicPr>
            <p:blipFill rotWithShape="1">
              <a:blip r:embed="rId22">
                <a:biLevel thresh="75000"/>
                <a:extLst>
                  <a:ext uri="{BEBA8EAE-BF5A-486C-A8C5-ECC9F3942E4B}">
                    <a14:imgProps xmlns:a14="http://schemas.microsoft.com/office/drawing/2010/main">
                      <a14:imgLayer r:embed="rId21">
                        <a14:imgEffect>
                          <a14:backgroundRemoval t="82663" b="98074" l="79006" r="97667"/>
                        </a14:imgEffect>
                      </a14:imgLayer>
                    </a14:imgProps>
                  </a:ext>
                </a:extLst>
              </a:blip>
              <a:srcRect l="76673" t="80737" r="-521" b="-2841"/>
              <a:stretch/>
            </p:blipFill>
            <p:spPr>
              <a:xfrm>
                <a:off x="3054192" y="3904227"/>
                <a:ext cx="396683" cy="374379"/>
              </a:xfrm>
              <a:prstGeom prst="rect">
                <a:avLst/>
              </a:prstGeom>
            </p:spPr>
          </p:pic>
          <p:pic>
            <p:nvPicPr>
              <p:cNvPr id="47" name="Afbeelding 46">
                <a:extLst>
                  <a:ext uri="{FF2B5EF4-FFF2-40B4-BE49-F238E27FC236}">
                    <a16:creationId xmlns:a16="http://schemas.microsoft.com/office/drawing/2014/main" id="{E2BFAE16-9B1B-1B4E-B698-9D97BEC02BF6}"/>
                  </a:ext>
                </a:extLst>
              </p:cNvPr>
              <p:cNvPicPr>
                <a:picLocks noChangeAspect="1"/>
              </p:cNvPicPr>
              <p:nvPr/>
            </p:nvPicPr>
            <p:blipFill rotWithShape="1">
              <a:blip r:embed="rId23">
                <a:biLevel thresh="75000"/>
                <a:extLst>
                  <a:ext uri="{BEBA8EAE-BF5A-486C-A8C5-ECC9F3942E4B}">
                    <a14:imgProps xmlns:a14="http://schemas.microsoft.com/office/drawing/2010/main">
                      <a14:imgLayer r:embed="rId21">
                        <a14:imgEffect>
                          <a14:backgroundRemoval t="31879" b="49563" l="2100" r="18897">
                            <a14:foregroundMark x1="10705" y1="34872" x2="12533" y2="35641"/>
                          </a14:backgroundRemoval>
                        </a14:imgEffect>
                      </a14:imgLayer>
                    </a14:imgProps>
                  </a:ext>
                </a:extLst>
              </a:blip>
              <a:srcRect l="-2851" t="29669" r="79003" b="48227"/>
              <a:stretch/>
            </p:blipFill>
            <p:spPr>
              <a:xfrm>
                <a:off x="2430539" y="3952009"/>
                <a:ext cx="316534" cy="298736"/>
              </a:xfrm>
              <a:prstGeom prst="rect">
                <a:avLst/>
              </a:prstGeom>
            </p:spPr>
          </p:pic>
          <p:pic>
            <p:nvPicPr>
              <p:cNvPr id="48" name="Afbeelding 47">
                <a:extLst>
                  <a:ext uri="{FF2B5EF4-FFF2-40B4-BE49-F238E27FC236}">
                    <a16:creationId xmlns:a16="http://schemas.microsoft.com/office/drawing/2014/main" id="{6002C080-4ECE-C44F-8A38-6D86C6AF199F}"/>
                  </a:ext>
                </a:extLst>
              </p:cNvPr>
              <p:cNvPicPr>
                <a:picLocks noChangeAspect="1"/>
              </p:cNvPicPr>
              <p:nvPr/>
            </p:nvPicPr>
            <p:blipFill rotWithShape="1">
              <a:blip r:embed="rId24">
                <a:biLevel thresh="75000"/>
                <a:extLst>
                  <a:ext uri="{BEBA8EAE-BF5A-486C-A8C5-ECC9F3942E4B}">
                    <a14:imgProps xmlns:a14="http://schemas.microsoft.com/office/drawing/2010/main">
                      <a14:imgLayer r:embed="rId21">
                        <a14:imgEffect>
                          <a14:backgroundRemoval t="79283" b="96967" l="24786" r="43864">
                            <a14:foregroundMark x1="34465" y1="84872" x2="31593" y2="81538"/>
                          </a14:backgroundRemoval>
                        </a14:imgEffect>
                      </a14:imgLayer>
                    </a14:imgProps>
                  </a:ext>
                </a:extLst>
              </a:blip>
              <a:srcRect l="22401" t="77073" r="53751" b="823"/>
              <a:stretch/>
            </p:blipFill>
            <p:spPr>
              <a:xfrm>
                <a:off x="3297590" y="3855186"/>
                <a:ext cx="396683" cy="374379"/>
              </a:xfrm>
              <a:prstGeom prst="rect">
                <a:avLst/>
              </a:prstGeom>
            </p:spPr>
          </p:pic>
        </p:grpSp>
        <p:sp>
          <p:nvSpPr>
            <p:cNvPr id="13" name="Tekstvak 12">
              <a:extLst>
                <a:ext uri="{FF2B5EF4-FFF2-40B4-BE49-F238E27FC236}">
                  <a16:creationId xmlns:a16="http://schemas.microsoft.com/office/drawing/2014/main" id="{B16189E7-AE9F-8D44-8AA5-E5B65CB19DBF}"/>
                </a:ext>
              </a:extLst>
            </p:cNvPr>
            <p:cNvSpPr txBox="1"/>
            <p:nvPr/>
          </p:nvSpPr>
          <p:spPr>
            <a:xfrm>
              <a:off x="1529971" y="1452464"/>
              <a:ext cx="429208" cy="646331"/>
            </a:xfrm>
            <a:prstGeom prst="rect">
              <a:avLst/>
            </a:prstGeom>
            <a:noFill/>
          </p:spPr>
          <p:txBody>
            <a:bodyPr wrap="square" rtlCol="0">
              <a:spAutoFit/>
            </a:bodyPr>
            <a:lstStyle/>
            <a:p>
              <a:r>
                <a:rPr lang="nl-NL" sz="3600" dirty="0">
                  <a:latin typeface="Arial Black" panose="020B0A04020102020204" pitchFamily="34" charset="0"/>
                </a:rPr>
                <a:t>?</a:t>
              </a:r>
            </a:p>
          </p:txBody>
        </p:sp>
        <p:sp>
          <p:nvSpPr>
            <p:cNvPr id="14" name="Rechthoek 13">
              <a:extLst>
                <a:ext uri="{FF2B5EF4-FFF2-40B4-BE49-F238E27FC236}">
                  <a16:creationId xmlns:a16="http://schemas.microsoft.com/office/drawing/2014/main" id="{17494C04-B4CE-EE46-9BFD-BEB2814A45E5}"/>
                </a:ext>
              </a:extLst>
            </p:cNvPr>
            <p:cNvSpPr/>
            <p:nvPr/>
          </p:nvSpPr>
          <p:spPr>
            <a:xfrm>
              <a:off x="6174360" y="3848166"/>
              <a:ext cx="3456000" cy="576000"/>
            </a:xfrm>
            <a:prstGeom prst="rect">
              <a:avLst/>
            </a:prstGeom>
            <a:solidFill>
              <a:srgbClr val="B4C7E7"/>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100" b="1" dirty="0"/>
                <a:t>Programmalijn 2: Doelbereik</a:t>
              </a:r>
            </a:p>
            <a:p>
              <a:pPr algn="ctr"/>
              <a:r>
                <a:rPr lang="nl-NL" sz="1100" dirty="0"/>
                <a:t>(o.a. informeren regio’s over en uitvoeren kwantitatieve en kwalitatieve monitoring, onderzoek naar prikkels)</a:t>
              </a:r>
            </a:p>
          </p:txBody>
        </p:sp>
        <p:sp>
          <p:nvSpPr>
            <p:cNvPr id="15" name="Rechthoek 14">
              <a:extLst>
                <a:ext uri="{FF2B5EF4-FFF2-40B4-BE49-F238E27FC236}">
                  <a16:creationId xmlns:a16="http://schemas.microsoft.com/office/drawing/2014/main" id="{A864F641-A410-3247-BE1A-E734638064DB}"/>
                </a:ext>
              </a:extLst>
            </p:cNvPr>
            <p:cNvSpPr/>
            <p:nvPr/>
          </p:nvSpPr>
          <p:spPr>
            <a:xfrm>
              <a:off x="6174360" y="4479527"/>
              <a:ext cx="3456000" cy="576000"/>
            </a:xfrm>
            <a:prstGeom prst="rect">
              <a:avLst/>
            </a:prstGeom>
            <a:solidFill>
              <a:srgbClr val="B4C7E7"/>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100" b="1" dirty="0"/>
                <a:t>Programmalijn 3 Afstemmen en Verbinden </a:t>
              </a:r>
            </a:p>
            <a:p>
              <a:pPr algn="ctr"/>
              <a:r>
                <a:rPr lang="nl-NL" sz="1100" dirty="0"/>
                <a:t>(o.a. ontwikkelen van eenduidige kaders, principes en hulpmiddelen, wegnemen belemmeringen voor regio’s)</a:t>
              </a:r>
            </a:p>
          </p:txBody>
        </p:sp>
        <p:sp>
          <p:nvSpPr>
            <p:cNvPr id="16" name="Tekstvak 15">
              <a:extLst>
                <a:ext uri="{FF2B5EF4-FFF2-40B4-BE49-F238E27FC236}">
                  <a16:creationId xmlns:a16="http://schemas.microsoft.com/office/drawing/2014/main" id="{FA612BDA-6D5A-0443-BDEF-4F33B5BE90B2}"/>
                </a:ext>
              </a:extLst>
            </p:cNvPr>
            <p:cNvSpPr txBox="1"/>
            <p:nvPr/>
          </p:nvSpPr>
          <p:spPr>
            <a:xfrm>
              <a:off x="3187697" y="3868162"/>
              <a:ext cx="2552679" cy="738664"/>
            </a:xfrm>
            <a:prstGeom prst="rect">
              <a:avLst/>
            </a:prstGeom>
            <a:noFill/>
          </p:spPr>
          <p:txBody>
            <a:bodyPr wrap="square" rtlCol="0">
              <a:spAutoFit/>
            </a:bodyPr>
            <a:lstStyle/>
            <a:p>
              <a:pPr algn="ctr"/>
              <a:r>
                <a:rPr lang="nl-NL" sz="1400" b="1" dirty="0"/>
                <a:t>Onderdeel van het NP RES is de inzet van een expertpool en participatiecoalitie in de regio’s</a:t>
              </a:r>
            </a:p>
          </p:txBody>
        </p:sp>
        <p:sp>
          <p:nvSpPr>
            <p:cNvPr id="17" name="Rechthoek 16">
              <a:extLst>
                <a:ext uri="{FF2B5EF4-FFF2-40B4-BE49-F238E27FC236}">
                  <a16:creationId xmlns:a16="http://schemas.microsoft.com/office/drawing/2014/main" id="{E4B5750F-82D2-C541-B054-5FB662060091}"/>
                </a:ext>
              </a:extLst>
            </p:cNvPr>
            <p:cNvSpPr/>
            <p:nvPr/>
          </p:nvSpPr>
          <p:spPr>
            <a:xfrm>
              <a:off x="8803565" y="2724060"/>
              <a:ext cx="2087432" cy="458270"/>
            </a:xfrm>
            <a:prstGeom prst="rect">
              <a:avLst/>
            </a:prstGeom>
            <a:solidFill>
              <a:srgbClr val="B4C7E7"/>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100" b="1" dirty="0"/>
                <a:t>Programmadirecteur</a:t>
              </a:r>
            </a:p>
          </p:txBody>
        </p:sp>
        <p:cxnSp>
          <p:nvCxnSpPr>
            <p:cNvPr id="18" name="Rechte verbindingslijn 17">
              <a:extLst>
                <a:ext uri="{FF2B5EF4-FFF2-40B4-BE49-F238E27FC236}">
                  <a16:creationId xmlns:a16="http://schemas.microsoft.com/office/drawing/2014/main" id="{8F7486C2-547D-1746-8DEB-2FF3FE241E41}"/>
                </a:ext>
              </a:extLst>
            </p:cNvPr>
            <p:cNvCxnSpPr>
              <a:endCxn id="23" idx="3"/>
            </p:cNvCxnSpPr>
            <p:nvPr/>
          </p:nvCxnSpPr>
          <p:spPr>
            <a:xfrm flipH="1">
              <a:off x="7789437" y="3504245"/>
              <a:ext cx="2012141" cy="3333"/>
            </a:xfrm>
            <a:prstGeom prst="line">
              <a:avLst/>
            </a:prstGeom>
            <a:ln w="28575">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DB3488CE-B244-EB4C-A8F6-6E46E39FEB76}"/>
                </a:ext>
              </a:extLst>
            </p:cNvPr>
            <p:cNvCxnSpPr>
              <a:stCxn id="17" idx="2"/>
            </p:cNvCxnSpPr>
            <p:nvPr/>
          </p:nvCxnSpPr>
          <p:spPr>
            <a:xfrm>
              <a:off x="9801578" y="3182330"/>
              <a:ext cx="0" cy="1637329"/>
            </a:xfrm>
            <a:prstGeom prst="line">
              <a:avLst/>
            </a:prstGeom>
            <a:ln w="28575">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5AE7CCFF-22A5-5245-8F87-B30E61174999}"/>
                </a:ext>
              </a:extLst>
            </p:cNvPr>
            <p:cNvCxnSpPr/>
            <p:nvPr/>
          </p:nvCxnSpPr>
          <p:spPr>
            <a:xfrm>
              <a:off x="9519508" y="4132757"/>
              <a:ext cx="266907" cy="3389"/>
            </a:xfrm>
            <a:prstGeom prst="line">
              <a:avLst/>
            </a:prstGeom>
            <a:ln w="28575">
              <a:solidFill>
                <a:srgbClr val="B4C7E7"/>
              </a:solidFill>
            </a:ln>
          </p:spPr>
          <p:style>
            <a:lnRef idx="1">
              <a:schemeClr val="accent1"/>
            </a:lnRef>
            <a:fillRef idx="0">
              <a:schemeClr val="accent1"/>
            </a:fillRef>
            <a:effectRef idx="0">
              <a:schemeClr val="accent1"/>
            </a:effectRef>
            <a:fontRef idx="minor">
              <a:schemeClr val="tx1"/>
            </a:fontRef>
          </p:style>
        </p:cxnSp>
        <p:sp>
          <p:nvSpPr>
            <p:cNvPr id="21" name="Rechthoek 20">
              <a:extLst>
                <a:ext uri="{FF2B5EF4-FFF2-40B4-BE49-F238E27FC236}">
                  <a16:creationId xmlns:a16="http://schemas.microsoft.com/office/drawing/2014/main" id="{9A50C8E2-B783-4D47-B73B-F4CF7CDEC8EB}"/>
                </a:ext>
              </a:extLst>
            </p:cNvPr>
            <p:cNvSpPr/>
            <p:nvPr/>
          </p:nvSpPr>
          <p:spPr>
            <a:xfrm>
              <a:off x="4660934" y="716102"/>
              <a:ext cx="2960730" cy="518359"/>
            </a:xfrm>
            <a:prstGeom prst="rect">
              <a:avLst/>
            </a:prstGeom>
            <a:ln w="28575">
              <a:solidFill>
                <a:srgbClr val="B4C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NP RES</a:t>
              </a:r>
            </a:p>
          </p:txBody>
        </p:sp>
        <p:grpSp>
          <p:nvGrpSpPr>
            <p:cNvPr id="22" name="Groep 21">
              <a:extLst>
                <a:ext uri="{FF2B5EF4-FFF2-40B4-BE49-F238E27FC236}">
                  <a16:creationId xmlns:a16="http://schemas.microsoft.com/office/drawing/2014/main" id="{D5FAEAFA-D20A-194E-A612-D2920BAA7F97}"/>
                </a:ext>
              </a:extLst>
            </p:cNvPr>
            <p:cNvGrpSpPr/>
            <p:nvPr/>
          </p:nvGrpSpPr>
          <p:grpSpPr>
            <a:xfrm>
              <a:off x="5152417" y="2085943"/>
              <a:ext cx="1895595" cy="1136063"/>
              <a:chOff x="2141392" y="1807742"/>
              <a:chExt cx="1925053" cy="1243522"/>
            </a:xfrm>
          </p:grpSpPr>
          <p:sp>
            <p:nvSpPr>
              <p:cNvPr id="39" name="Rechthoek 38">
                <a:extLst>
                  <a:ext uri="{FF2B5EF4-FFF2-40B4-BE49-F238E27FC236}">
                    <a16:creationId xmlns:a16="http://schemas.microsoft.com/office/drawing/2014/main" id="{D4B29EF8-C1F4-A14F-8531-3140D5045B3C}"/>
                  </a:ext>
                </a:extLst>
              </p:cNvPr>
              <p:cNvSpPr/>
              <p:nvPr/>
            </p:nvSpPr>
            <p:spPr>
              <a:xfrm>
                <a:off x="2141392" y="2441664"/>
                <a:ext cx="192505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tx1"/>
                    </a:solidFill>
                  </a:rPr>
                  <a:t>Regio accounthouders                                          </a:t>
                </a:r>
                <a:r>
                  <a:rPr lang="nl-NL" sz="1100" dirty="0">
                    <a:solidFill>
                      <a:schemeClr val="tx1"/>
                    </a:solidFill>
                  </a:rPr>
                  <a:t> in vijf landsdelen</a:t>
                </a:r>
              </a:p>
            </p:txBody>
          </p:sp>
          <p:grpSp>
            <p:nvGrpSpPr>
              <p:cNvPr id="40" name="Groep 39">
                <a:extLst>
                  <a:ext uri="{FF2B5EF4-FFF2-40B4-BE49-F238E27FC236}">
                    <a16:creationId xmlns:a16="http://schemas.microsoft.com/office/drawing/2014/main" id="{AE2FD165-F279-994F-A464-8A66CDE1C582}"/>
                  </a:ext>
                </a:extLst>
              </p:cNvPr>
              <p:cNvGrpSpPr/>
              <p:nvPr/>
            </p:nvGrpSpPr>
            <p:grpSpPr>
              <a:xfrm>
                <a:off x="2446436" y="1807742"/>
                <a:ext cx="1341477" cy="770067"/>
                <a:chOff x="2392982" y="1815779"/>
                <a:chExt cx="1394299" cy="914400"/>
              </a:xfrm>
            </p:grpSpPr>
            <p:pic>
              <p:nvPicPr>
                <p:cNvPr id="41" name="Graphic 7" descr="Team">
                  <a:extLst>
                    <a:ext uri="{FF2B5EF4-FFF2-40B4-BE49-F238E27FC236}">
                      <a16:creationId xmlns:a16="http://schemas.microsoft.com/office/drawing/2014/main" id="{EF0275F0-B508-8944-B415-3727091C2AB2}"/>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392982" y="1815779"/>
                  <a:ext cx="914400" cy="914400"/>
                </a:xfrm>
                <a:prstGeom prst="rect">
                  <a:avLst/>
                </a:prstGeom>
              </p:spPr>
            </p:pic>
            <p:pic>
              <p:nvPicPr>
                <p:cNvPr id="42" name="Graphic 18" descr="Team">
                  <a:extLst>
                    <a:ext uri="{FF2B5EF4-FFF2-40B4-BE49-F238E27FC236}">
                      <a16:creationId xmlns:a16="http://schemas.microsoft.com/office/drawing/2014/main" id="{8E3358BA-C18C-214B-A246-C6F1A2C50821}"/>
                    </a:ext>
                  </a:extLst>
                </p:cNvPr>
                <p:cNvPicPr>
                  <a:picLocks noChangeAspect="1"/>
                </p:cNvPicPr>
                <p:nvPr/>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872881" y="1815779"/>
                  <a:ext cx="914400" cy="914400"/>
                </a:xfrm>
                <a:prstGeom prst="rect">
                  <a:avLst/>
                </a:prstGeom>
              </p:spPr>
            </p:pic>
          </p:grpSp>
        </p:grpSp>
        <p:sp>
          <p:nvSpPr>
            <p:cNvPr id="23" name="Rechthoek 22">
              <a:extLst>
                <a:ext uri="{FF2B5EF4-FFF2-40B4-BE49-F238E27FC236}">
                  <a16:creationId xmlns:a16="http://schemas.microsoft.com/office/drawing/2014/main" id="{A7006DE9-D501-4748-ACC6-C4D3068A1152}"/>
                </a:ext>
              </a:extLst>
            </p:cNvPr>
            <p:cNvSpPr/>
            <p:nvPr/>
          </p:nvSpPr>
          <p:spPr>
            <a:xfrm>
              <a:off x="4333437" y="3219578"/>
              <a:ext cx="3456000" cy="576000"/>
            </a:xfrm>
            <a:prstGeom prst="rect">
              <a:avLst/>
            </a:prstGeom>
            <a:solidFill>
              <a:srgbClr val="B4C7E7"/>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nl-NL" sz="1100" b="1" dirty="0"/>
                <a:t>Programmalijn 1: Regio ondersteuning</a:t>
              </a:r>
            </a:p>
            <a:p>
              <a:pPr algn="ctr"/>
              <a:r>
                <a:rPr lang="nl-NL" sz="1100" dirty="0"/>
                <a:t>(o.a. inzet expertpool, participatiecoalitie, handreikingen, financiën, bijeenkomsten in de regio’s )</a:t>
              </a:r>
            </a:p>
          </p:txBody>
        </p:sp>
        <p:sp>
          <p:nvSpPr>
            <p:cNvPr id="24" name="Tekstvak 23">
              <a:extLst>
                <a:ext uri="{FF2B5EF4-FFF2-40B4-BE49-F238E27FC236}">
                  <a16:creationId xmlns:a16="http://schemas.microsoft.com/office/drawing/2014/main" id="{B99DC590-E476-3947-9987-88D2342CFAA9}"/>
                </a:ext>
              </a:extLst>
            </p:cNvPr>
            <p:cNvSpPr txBox="1"/>
            <p:nvPr/>
          </p:nvSpPr>
          <p:spPr>
            <a:xfrm>
              <a:off x="4660426" y="1281442"/>
              <a:ext cx="2879578" cy="738664"/>
            </a:xfrm>
            <a:prstGeom prst="rect">
              <a:avLst/>
            </a:prstGeom>
            <a:noFill/>
          </p:spPr>
          <p:txBody>
            <a:bodyPr wrap="square" rtlCol="0">
              <a:spAutoFit/>
            </a:bodyPr>
            <a:lstStyle/>
            <a:p>
              <a:pPr algn="ctr"/>
              <a:r>
                <a:rPr lang="nl-NL" sz="1400" b="1" dirty="0"/>
                <a:t>De regio accounthouders fungeren als </a:t>
              </a:r>
              <a:r>
                <a:rPr lang="nl-NL" sz="1400" b="1"/>
                <a:t>schakel tussen de </a:t>
              </a:r>
              <a:r>
                <a:rPr lang="nl-NL" sz="1400" b="1" dirty="0"/>
                <a:t>regio’s en het NP RES in programmalijn 1</a:t>
              </a:r>
            </a:p>
          </p:txBody>
        </p:sp>
        <p:sp>
          <p:nvSpPr>
            <p:cNvPr id="25" name="Rechthoek 24">
              <a:extLst>
                <a:ext uri="{FF2B5EF4-FFF2-40B4-BE49-F238E27FC236}">
                  <a16:creationId xmlns:a16="http://schemas.microsoft.com/office/drawing/2014/main" id="{B89EE109-FAD5-944C-9964-BDC2E8BA1B70}"/>
                </a:ext>
              </a:extLst>
            </p:cNvPr>
            <p:cNvSpPr/>
            <p:nvPr/>
          </p:nvSpPr>
          <p:spPr>
            <a:xfrm>
              <a:off x="9890332" y="3247872"/>
              <a:ext cx="993102" cy="256373"/>
            </a:xfrm>
            <a:prstGeom prst="rect">
              <a:avLst/>
            </a:prstGeom>
            <a:solidFill>
              <a:srgbClr val="B4C7E7"/>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nl-NL" sz="1100" b="1" dirty="0"/>
                <a:t>Staf</a:t>
              </a:r>
            </a:p>
          </p:txBody>
        </p:sp>
        <p:sp>
          <p:nvSpPr>
            <p:cNvPr id="26" name="Rechthoek 25">
              <a:extLst>
                <a:ext uri="{FF2B5EF4-FFF2-40B4-BE49-F238E27FC236}">
                  <a16:creationId xmlns:a16="http://schemas.microsoft.com/office/drawing/2014/main" id="{DE439A08-7334-CB47-AA66-5D806753877C}"/>
                </a:ext>
              </a:extLst>
            </p:cNvPr>
            <p:cNvSpPr/>
            <p:nvPr/>
          </p:nvSpPr>
          <p:spPr>
            <a:xfrm>
              <a:off x="6286893" y="5378066"/>
              <a:ext cx="2301418" cy="34177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1400" b="1" dirty="0">
                  <a:solidFill>
                    <a:schemeClr val="tx1"/>
                  </a:solidFill>
                </a:rPr>
                <a:t>Er vindt continue uitwisseling plaats tussen de ondersteuning in de regio’s en de programmalijnen</a:t>
              </a:r>
            </a:p>
          </p:txBody>
        </p:sp>
        <p:sp>
          <p:nvSpPr>
            <p:cNvPr id="27" name="Rechthoek 26">
              <a:extLst>
                <a:ext uri="{FF2B5EF4-FFF2-40B4-BE49-F238E27FC236}">
                  <a16:creationId xmlns:a16="http://schemas.microsoft.com/office/drawing/2014/main" id="{E890CD91-ED3D-D34B-8811-67EB36C3952A}"/>
                </a:ext>
              </a:extLst>
            </p:cNvPr>
            <p:cNvSpPr/>
            <p:nvPr/>
          </p:nvSpPr>
          <p:spPr>
            <a:xfrm>
              <a:off x="7540004" y="1833769"/>
              <a:ext cx="3436215" cy="34177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nl-NL" sz="1400" b="1" dirty="0">
                  <a:solidFill>
                    <a:schemeClr val="tx1"/>
                  </a:solidFill>
                </a:rPr>
                <a:t>Naast regio ondersteuning zorgt het                   NP RES voor duidelijke kaders, het</a:t>
              </a:r>
            </a:p>
            <a:p>
              <a:pPr algn="r"/>
              <a:r>
                <a:rPr lang="nl-NL" sz="1400" b="1" dirty="0">
                  <a:solidFill>
                    <a:schemeClr val="tx1"/>
                  </a:solidFill>
                </a:rPr>
                <a:t> benutten van kansen en het wegnemen                                            van belemmeringen in het RES-proces</a:t>
              </a:r>
            </a:p>
          </p:txBody>
        </p:sp>
        <p:sp>
          <p:nvSpPr>
            <p:cNvPr id="28" name="Tekstvak 27">
              <a:extLst>
                <a:ext uri="{FF2B5EF4-FFF2-40B4-BE49-F238E27FC236}">
                  <a16:creationId xmlns:a16="http://schemas.microsoft.com/office/drawing/2014/main" id="{C374FFC4-05E2-B749-9CDC-E921483BACB3}"/>
                </a:ext>
              </a:extLst>
            </p:cNvPr>
            <p:cNvSpPr txBox="1"/>
            <p:nvPr/>
          </p:nvSpPr>
          <p:spPr>
            <a:xfrm>
              <a:off x="8184338" y="995699"/>
              <a:ext cx="2804926" cy="369332"/>
            </a:xfrm>
            <a:prstGeom prst="rect">
              <a:avLst/>
            </a:prstGeom>
            <a:noFill/>
          </p:spPr>
          <p:txBody>
            <a:bodyPr wrap="square" rtlCol="0">
              <a:spAutoFit/>
            </a:bodyPr>
            <a:lstStyle/>
            <a:p>
              <a:r>
                <a:rPr lang="nl-NL" b="1" dirty="0"/>
                <a:t>NP RES op nationaal niveau</a:t>
              </a:r>
            </a:p>
          </p:txBody>
        </p:sp>
        <p:sp>
          <p:nvSpPr>
            <p:cNvPr id="29" name="Rechthoek 28">
              <a:extLst>
                <a:ext uri="{FF2B5EF4-FFF2-40B4-BE49-F238E27FC236}">
                  <a16:creationId xmlns:a16="http://schemas.microsoft.com/office/drawing/2014/main" id="{5927E78C-B1AF-A64B-BD80-EFA7C5B2279B}"/>
                </a:ext>
              </a:extLst>
            </p:cNvPr>
            <p:cNvSpPr/>
            <p:nvPr/>
          </p:nvSpPr>
          <p:spPr>
            <a:xfrm>
              <a:off x="8609392" y="5738901"/>
              <a:ext cx="2354046" cy="34177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nl-NL" sz="1400" b="1" dirty="0">
                  <a:solidFill>
                    <a:schemeClr val="tx1"/>
                  </a:solidFill>
                </a:rPr>
                <a:t>Het NP RES borgt de interbestuurlijke samenwerking tussen de koepels en het Rijk</a:t>
              </a:r>
            </a:p>
          </p:txBody>
        </p:sp>
        <p:pic>
          <p:nvPicPr>
            <p:cNvPr id="30" name="Afbeelding 29">
              <a:extLst>
                <a:ext uri="{FF2B5EF4-FFF2-40B4-BE49-F238E27FC236}">
                  <a16:creationId xmlns:a16="http://schemas.microsoft.com/office/drawing/2014/main" id="{A5D5C886-3457-3843-A156-9CC2D8D4BA3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961842" y="4934807"/>
              <a:ext cx="893706" cy="500475"/>
            </a:xfrm>
            <a:prstGeom prst="rect">
              <a:avLst/>
            </a:prstGeom>
          </p:spPr>
        </p:pic>
        <p:cxnSp>
          <p:nvCxnSpPr>
            <p:cNvPr id="31" name="Rechte verbindingslijn 30">
              <a:extLst>
                <a:ext uri="{FF2B5EF4-FFF2-40B4-BE49-F238E27FC236}">
                  <a16:creationId xmlns:a16="http://schemas.microsoft.com/office/drawing/2014/main" id="{F777C977-C436-B54A-95AC-84363ABFE410}"/>
                </a:ext>
              </a:extLst>
            </p:cNvPr>
            <p:cNvCxnSpPr/>
            <p:nvPr/>
          </p:nvCxnSpPr>
          <p:spPr>
            <a:xfrm>
              <a:off x="9608612" y="4805243"/>
              <a:ext cx="192966" cy="0"/>
            </a:xfrm>
            <a:prstGeom prst="line">
              <a:avLst/>
            </a:prstGeom>
            <a:ln w="28575">
              <a:solidFill>
                <a:srgbClr val="B4C7E7"/>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8E579557-C54A-F141-ABA8-38CC161511FE}"/>
                </a:ext>
              </a:extLst>
            </p:cNvPr>
            <p:cNvCxnSpPr>
              <a:cxnSpLocks/>
            </p:cNvCxnSpPr>
            <p:nvPr/>
          </p:nvCxnSpPr>
          <p:spPr>
            <a:xfrm flipH="1" flipV="1">
              <a:off x="5986096" y="4085927"/>
              <a:ext cx="317714" cy="5511"/>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3" name="Rechte verbindingslijn met pijl 32">
              <a:extLst>
                <a:ext uri="{FF2B5EF4-FFF2-40B4-BE49-F238E27FC236}">
                  <a16:creationId xmlns:a16="http://schemas.microsoft.com/office/drawing/2014/main" id="{96D1686A-62FC-A641-B4F7-38AB2923910F}"/>
                </a:ext>
              </a:extLst>
            </p:cNvPr>
            <p:cNvCxnSpPr>
              <a:cxnSpLocks/>
            </p:cNvCxnSpPr>
            <p:nvPr/>
          </p:nvCxnSpPr>
          <p:spPr>
            <a:xfrm flipH="1" flipV="1">
              <a:off x="5985142" y="4188517"/>
              <a:ext cx="317714" cy="5511"/>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4" name="Rechte verbindingslijn met pijl 33">
              <a:extLst>
                <a:ext uri="{FF2B5EF4-FFF2-40B4-BE49-F238E27FC236}">
                  <a16:creationId xmlns:a16="http://schemas.microsoft.com/office/drawing/2014/main" id="{D51AF232-377B-FF43-8F3C-C461B90F3F73}"/>
                </a:ext>
              </a:extLst>
            </p:cNvPr>
            <p:cNvCxnSpPr>
              <a:cxnSpLocks/>
            </p:cNvCxnSpPr>
            <p:nvPr/>
          </p:nvCxnSpPr>
          <p:spPr>
            <a:xfrm flipH="1" flipV="1">
              <a:off x="5990654" y="4704718"/>
              <a:ext cx="317714" cy="5511"/>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5" name="Rechte verbindingslijn met pijl 34">
              <a:extLst>
                <a:ext uri="{FF2B5EF4-FFF2-40B4-BE49-F238E27FC236}">
                  <a16:creationId xmlns:a16="http://schemas.microsoft.com/office/drawing/2014/main" id="{BF917265-0C24-8040-B308-8AD189F16E57}"/>
                </a:ext>
              </a:extLst>
            </p:cNvPr>
            <p:cNvCxnSpPr>
              <a:cxnSpLocks/>
            </p:cNvCxnSpPr>
            <p:nvPr/>
          </p:nvCxnSpPr>
          <p:spPr>
            <a:xfrm flipH="1" flipV="1">
              <a:off x="5987861" y="4819659"/>
              <a:ext cx="317714" cy="5511"/>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6" name="Rechte verbindingslijn met pijl 35">
              <a:extLst>
                <a:ext uri="{FF2B5EF4-FFF2-40B4-BE49-F238E27FC236}">
                  <a16:creationId xmlns:a16="http://schemas.microsoft.com/office/drawing/2014/main" id="{F7F23A3B-85FE-8C4D-90B2-A556A78D75CF}"/>
                </a:ext>
              </a:extLst>
            </p:cNvPr>
            <p:cNvCxnSpPr>
              <a:cxnSpLocks/>
            </p:cNvCxnSpPr>
            <p:nvPr/>
          </p:nvCxnSpPr>
          <p:spPr>
            <a:xfrm flipH="1" flipV="1">
              <a:off x="5970923" y="5250524"/>
              <a:ext cx="317714" cy="5511"/>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7" name="Rechte verbindingslijn met pijl 36">
              <a:extLst>
                <a:ext uri="{FF2B5EF4-FFF2-40B4-BE49-F238E27FC236}">
                  <a16:creationId xmlns:a16="http://schemas.microsoft.com/office/drawing/2014/main" id="{37CC07F5-4195-9249-8C04-5FB6065EB2E7}"/>
                </a:ext>
              </a:extLst>
            </p:cNvPr>
            <p:cNvCxnSpPr>
              <a:cxnSpLocks/>
            </p:cNvCxnSpPr>
            <p:nvPr/>
          </p:nvCxnSpPr>
          <p:spPr>
            <a:xfrm flipH="1" flipV="1">
              <a:off x="5968130" y="5352765"/>
              <a:ext cx="317714" cy="5511"/>
            </a:xfrm>
            <a:prstGeom prst="straightConnector1">
              <a:avLst/>
            </a:prstGeom>
            <a:ln w="28575">
              <a:solidFill>
                <a:schemeClr val="accent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8" name="Gekromde verbindingslijn 100">
              <a:extLst>
                <a:ext uri="{FF2B5EF4-FFF2-40B4-BE49-F238E27FC236}">
                  <a16:creationId xmlns:a16="http://schemas.microsoft.com/office/drawing/2014/main" id="{E503B006-1485-974B-B6B7-13F6138683FA}"/>
                </a:ext>
              </a:extLst>
            </p:cNvPr>
            <p:cNvCxnSpPr/>
            <p:nvPr/>
          </p:nvCxnSpPr>
          <p:spPr>
            <a:xfrm rot="-4620000">
              <a:off x="3326447" y="698869"/>
              <a:ext cx="360000" cy="2268000"/>
            </a:xfrm>
            <a:prstGeom prst="curvedConnector3">
              <a:avLst>
                <a:gd name="adj1" fmla="val 228118"/>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5876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5795E99F-C1F9-49FB-A7CC-4F8CD45A6102}"/>
              </a:ext>
            </a:extLst>
          </p:cNvPr>
          <p:cNvSpPr>
            <a:spLocks noGrp="1"/>
          </p:cNvSpPr>
          <p:nvPr>
            <p:ph type="title"/>
          </p:nvPr>
        </p:nvSpPr>
        <p:spPr/>
        <p:txBody>
          <a:bodyPr/>
          <a:lstStyle/>
          <a:p>
            <a:r>
              <a:rPr lang="nl-NL" dirty="0"/>
              <a:t>Wat is de Regionale Energiestrategie?</a:t>
            </a:r>
          </a:p>
        </p:txBody>
      </p:sp>
      <p:sp>
        <p:nvSpPr>
          <p:cNvPr id="2" name="Tijdelijke aanduiding voor datum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53E07-E44D-4A15-B34C-411A7B6B5973}" type="datetime1">
              <a:rPr kumimoji="0" lang="en-US" sz="800" b="0" i="0" u="none" strike="noStrike" kern="1200" cap="none" spc="0" normalizeH="0" baseline="0" noProof="0" smtClean="0">
                <a:ln>
                  <a:noFill/>
                </a:ln>
                <a:solidFill>
                  <a:srgbClr val="1D344D"/>
                </a:solidFill>
                <a:effectLst/>
                <a:uLnTx/>
                <a:uFillTx/>
                <a:latin typeface="Open Sans Light"/>
                <a:cs typeface="Open Sans Light" panose="020B0604020202020204" charset="0"/>
              </a:rPr>
              <a:pPr marL="0" marR="0" lvl="0" indent="0" algn="r" defTabSz="914400" rtl="0" eaLnBrk="1" fontAlgn="auto" latinLnBrk="0" hangingPunct="1">
                <a:lnSpc>
                  <a:spcPct val="100000"/>
                </a:lnSpc>
                <a:spcBef>
                  <a:spcPts val="0"/>
                </a:spcBef>
                <a:spcAft>
                  <a:spcPts val="0"/>
                </a:spcAft>
                <a:buClrTx/>
                <a:buSzTx/>
                <a:buFontTx/>
                <a:buNone/>
                <a:tabLst/>
                <a:defRPr/>
              </a:pPr>
              <a:t>2/24/2020</a:t>
            </a:fld>
            <a:endParaRPr kumimoji="0" lang="nl-NL" sz="800" b="0" i="0" u="none" strike="noStrike" kern="1200" cap="none" spc="0" normalizeH="0" baseline="0" noProof="0" dirty="0">
              <a:ln>
                <a:noFill/>
              </a:ln>
              <a:solidFill>
                <a:srgbClr val="1D344D"/>
              </a:solidFill>
              <a:effectLst/>
              <a:uLnTx/>
              <a:uFillTx/>
              <a:latin typeface="Open Sans Light"/>
              <a:cs typeface="Open Sans Light" panose="020B0604020202020204" charset="0"/>
            </a:endParaRPr>
          </a:p>
        </p:txBody>
      </p:sp>
      <p:sp>
        <p:nvSpPr>
          <p:cNvPr id="3" name="Tijdelijke aanduiding voor voettekst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233D5A"/>
              </a:solidFill>
              <a:effectLst/>
              <a:uLnTx/>
              <a:uFillTx/>
              <a:latin typeface="Open Sans Light"/>
              <a:cs typeface="Open Sans Light" panose="020B0604020202020204" charset="0"/>
            </a:endParaRP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2515C-A37A-744F-8DA2-E1C9190E5349}" type="slidenum">
              <a:rPr kumimoji="0" lang="nl-NL" sz="800" b="0" i="0" u="none" strike="noStrike" kern="1200" cap="none" spc="0" normalizeH="0" baseline="0" noProof="0" smtClean="0">
                <a:ln>
                  <a:noFill/>
                </a:ln>
                <a:solidFill>
                  <a:srgbClr val="1D344D"/>
                </a:solidFill>
                <a:effectLst/>
                <a:uLnTx/>
                <a:uFillTx/>
                <a:latin typeface="Open Sans Light"/>
                <a:cs typeface="Open Sans Light" panose="020B060402020202020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800" b="0" i="0" u="none" strike="noStrike" kern="1200" cap="none" spc="0" normalizeH="0" baseline="0" noProof="0" dirty="0">
              <a:ln>
                <a:noFill/>
              </a:ln>
              <a:solidFill>
                <a:srgbClr val="1D344D"/>
              </a:solidFill>
              <a:effectLst/>
              <a:uLnTx/>
              <a:uFillTx/>
              <a:latin typeface="Open Sans Light"/>
              <a:cs typeface="Open Sans Light" panose="020B0604020202020204" charset="0"/>
            </a:endParaRPr>
          </a:p>
        </p:txBody>
      </p:sp>
      <p:sp>
        <p:nvSpPr>
          <p:cNvPr id="29" name="Tijdelijke aanduiding voor inhoud 28">
            <a:extLst>
              <a:ext uri="{FF2B5EF4-FFF2-40B4-BE49-F238E27FC236}">
                <a16:creationId xmlns:a16="http://schemas.microsoft.com/office/drawing/2014/main" id="{C01B8DCD-9FAA-4167-B180-A792CF2A4C77}"/>
              </a:ext>
            </a:extLst>
          </p:cNvPr>
          <p:cNvSpPr>
            <a:spLocks noGrp="1"/>
          </p:cNvSpPr>
          <p:nvPr>
            <p:ph idx="1"/>
          </p:nvPr>
        </p:nvSpPr>
        <p:spPr/>
        <p:txBody>
          <a:bodyPr/>
          <a:lstStyle/>
          <a:p>
            <a:endParaRPr lang="nl-NL"/>
          </a:p>
        </p:txBody>
      </p:sp>
      <p:pic>
        <p:nvPicPr>
          <p:cNvPr id="1026" name="Picture 2" descr="https://www.regionale-energiestrategie.nl/Communities/Common/Images/Regionale%20Energiestrategie/Uitleg%20RES.png">
            <a:extLst>
              <a:ext uri="{FF2B5EF4-FFF2-40B4-BE49-F238E27FC236}">
                <a16:creationId xmlns:a16="http://schemas.microsoft.com/office/drawing/2014/main" id="{EF7DE10D-D9CD-4393-8619-87D2646356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4" y="936350"/>
            <a:ext cx="11165633" cy="517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3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2C1D-C4C8-43BA-9B23-4415AA5AA237}"/>
              </a:ext>
            </a:extLst>
          </p:cNvPr>
          <p:cNvSpPr>
            <a:spLocks noGrp="1"/>
          </p:cNvSpPr>
          <p:nvPr>
            <p:ph type="title"/>
          </p:nvPr>
        </p:nvSpPr>
        <p:spPr/>
        <p:txBody>
          <a:bodyPr/>
          <a:lstStyle/>
          <a:p>
            <a:r>
              <a:rPr lang="nl-NL" dirty="0"/>
              <a:t>Participatie</a:t>
            </a:r>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1F9C8C88-8D95-4EC7-B448-82A218411E94}"/>
              </a:ext>
            </a:extLst>
          </p:cNvPr>
          <p:cNvPicPr>
            <a:picLocks noGrp="1" noChangeAspect="1"/>
          </p:cNvPicPr>
          <p:nvPr>
            <p:ph idx="1"/>
          </p:nvPr>
        </p:nvPicPr>
        <p:blipFill>
          <a:blip r:embed="rId2"/>
          <a:stretch>
            <a:fillRect/>
          </a:stretch>
        </p:blipFill>
        <p:spPr>
          <a:xfrm>
            <a:off x="840176" y="126640"/>
            <a:ext cx="11091847" cy="6239164"/>
          </a:xfrm>
        </p:spPr>
      </p:pic>
      <p:sp>
        <p:nvSpPr>
          <p:cNvPr id="4" name="Date Placeholder 3">
            <a:extLst>
              <a:ext uri="{FF2B5EF4-FFF2-40B4-BE49-F238E27FC236}">
                <a16:creationId xmlns:a16="http://schemas.microsoft.com/office/drawing/2014/main" id="{C3C561F7-43E2-4A40-B499-EA5699033490}"/>
              </a:ext>
            </a:extLst>
          </p:cNvPr>
          <p:cNvSpPr>
            <a:spLocks noGrp="1"/>
          </p:cNvSpPr>
          <p:nvPr>
            <p:ph type="dt" sz="half" idx="10"/>
          </p:nvPr>
        </p:nvSpPr>
        <p:spPr/>
        <p:txBody>
          <a:body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15D53493-1BA8-43F6-9D46-C911A9AE17BC}"/>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FC970897-74D7-485F-9BDF-18FF380FA972}"/>
              </a:ext>
            </a:extLst>
          </p:cNvPr>
          <p:cNvSpPr>
            <a:spLocks noGrp="1"/>
          </p:cNvSpPr>
          <p:nvPr>
            <p:ph type="sldNum" sz="quarter" idx="12"/>
          </p:nvPr>
        </p:nvSpPr>
        <p:spPr/>
        <p:txBody>
          <a:bodyPr/>
          <a:lstStyle/>
          <a:p>
            <a:fld id="{63D2515C-A37A-744F-8DA2-E1C9190E5349}" type="slidenum">
              <a:rPr lang="nl-NL" smtClean="0"/>
              <a:pPr/>
              <a:t>13</a:t>
            </a:fld>
            <a:endParaRPr lang="nl-NL" dirty="0"/>
          </a:p>
        </p:txBody>
      </p:sp>
    </p:spTree>
    <p:extLst>
      <p:ext uri="{BB962C8B-B14F-4D97-AF65-F5344CB8AC3E}">
        <p14:creationId xmlns:p14="http://schemas.microsoft.com/office/powerpoint/2010/main" val="413130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56F4-9831-4D5E-8473-4C31E3C75FD1}"/>
              </a:ext>
            </a:extLst>
          </p:cNvPr>
          <p:cNvSpPr>
            <a:spLocks noGrp="1"/>
          </p:cNvSpPr>
          <p:nvPr>
            <p:ph type="title"/>
          </p:nvPr>
        </p:nvSpPr>
        <p:spPr/>
        <p:txBody>
          <a:bodyPr/>
          <a:lstStyle/>
          <a:p>
            <a:r>
              <a:rPr lang="nl-NL" dirty="0"/>
              <a:t>Gevoel bij de opgave</a:t>
            </a:r>
            <a:endParaRPr lang="en-US" dirty="0"/>
          </a:p>
        </p:txBody>
      </p:sp>
      <p:pic>
        <p:nvPicPr>
          <p:cNvPr id="7" name="Content Placeholder 6">
            <a:extLst>
              <a:ext uri="{FF2B5EF4-FFF2-40B4-BE49-F238E27FC236}">
                <a16:creationId xmlns:a16="http://schemas.microsoft.com/office/drawing/2014/main" id="{F982F2BF-6913-43C4-8056-2C9AFAAB08A4}"/>
              </a:ext>
            </a:extLst>
          </p:cNvPr>
          <p:cNvPicPr>
            <a:picLocks noGrp="1" noChangeAspect="1"/>
          </p:cNvPicPr>
          <p:nvPr>
            <p:ph idx="1"/>
          </p:nvPr>
        </p:nvPicPr>
        <p:blipFill>
          <a:blip r:embed="rId2"/>
          <a:stretch>
            <a:fillRect/>
          </a:stretch>
        </p:blipFill>
        <p:spPr>
          <a:xfrm>
            <a:off x="2064327" y="888148"/>
            <a:ext cx="8063345" cy="5430159"/>
          </a:xfrm>
          <a:prstGeom prst="rect">
            <a:avLst/>
          </a:prstGeom>
        </p:spPr>
      </p:pic>
      <p:sp>
        <p:nvSpPr>
          <p:cNvPr id="4" name="Date Placeholder 3">
            <a:extLst>
              <a:ext uri="{FF2B5EF4-FFF2-40B4-BE49-F238E27FC236}">
                <a16:creationId xmlns:a16="http://schemas.microsoft.com/office/drawing/2014/main" id="{97E09497-04BF-4BF6-8C14-FFF0D5A19EA2}"/>
              </a:ext>
            </a:extLst>
          </p:cNvPr>
          <p:cNvSpPr>
            <a:spLocks noGrp="1"/>
          </p:cNvSpPr>
          <p:nvPr>
            <p:ph type="dt" sz="half" idx="10"/>
          </p:nvPr>
        </p:nvSpPr>
        <p:spPr/>
        <p:txBody>
          <a:body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09ED417D-B4FC-4252-87FF-95053C16AF54}"/>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6A0E4418-3AE5-4158-A56B-ED796222354E}"/>
              </a:ext>
            </a:extLst>
          </p:cNvPr>
          <p:cNvSpPr>
            <a:spLocks noGrp="1"/>
          </p:cNvSpPr>
          <p:nvPr>
            <p:ph type="sldNum" sz="quarter" idx="12"/>
          </p:nvPr>
        </p:nvSpPr>
        <p:spPr/>
        <p:txBody>
          <a:bodyPr/>
          <a:lstStyle/>
          <a:p>
            <a:fld id="{63D2515C-A37A-744F-8DA2-E1C9190E5349}" type="slidenum">
              <a:rPr lang="nl-NL" smtClean="0"/>
              <a:pPr/>
              <a:t>14</a:t>
            </a:fld>
            <a:endParaRPr lang="nl-NL" dirty="0"/>
          </a:p>
        </p:txBody>
      </p:sp>
    </p:spTree>
    <p:extLst>
      <p:ext uri="{BB962C8B-B14F-4D97-AF65-F5344CB8AC3E}">
        <p14:creationId xmlns:p14="http://schemas.microsoft.com/office/powerpoint/2010/main" val="26181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1BA65-2C9A-43B7-91B1-1C574DD0BE98}"/>
              </a:ext>
            </a:extLst>
          </p:cNvPr>
          <p:cNvSpPr>
            <a:spLocks noGrp="1"/>
          </p:cNvSpPr>
          <p:nvPr>
            <p:ph type="title"/>
          </p:nvPr>
        </p:nvSpPr>
        <p:spPr/>
        <p:txBody>
          <a:bodyPr/>
          <a:lstStyle/>
          <a:p>
            <a:r>
              <a:rPr lang="nl-NL" dirty="0"/>
              <a:t>Overall tijdlijn</a:t>
            </a:r>
          </a:p>
        </p:txBody>
      </p:sp>
      <p:sp>
        <p:nvSpPr>
          <p:cNvPr id="4" name="Tijdelijke aanduiding voor datum 3">
            <a:extLst>
              <a:ext uri="{FF2B5EF4-FFF2-40B4-BE49-F238E27FC236}">
                <a16:creationId xmlns:a16="http://schemas.microsoft.com/office/drawing/2014/main" id="{CEDACF12-B289-4DEE-82CD-DA58EDECCF34}"/>
              </a:ext>
            </a:extLst>
          </p:cNvPr>
          <p:cNvSpPr>
            <a:spLocks noGrp="1"/>
          </p:cNvSpPr>
          <p:nvPr>
            <p:ph type="dt" sz="half" idx="10"/>
          </p:nvPr>
        </p:nvSpPr>
        <p:spPr/>
        <p:txBody>
          <a:bodyPr/>
          <a:lstStyle/>
          <a:p>
            <a:fld id="{DF253E07-E44D-4A15-B34C-411A7B6B5973}" type="datetime1">
              <a:rPr lang="en-US" smtClean="0"/>
              <a:pPr/>
              <a:t>2/24/2020</a:t>
            </a:fld>
            <a:endParaRPr lang="en-US" dirty="0"/>
          </a:p>
        </p:txBody>
      </p:sp>
      <p:sp>
        <p:nvSpPr>
          <p:cNvPr id="5" name="Tijdelijke aanduiding voor voettekst 4">
            <a:extLst>
              <a:ext uri="{FF2B5EF4-FFF2-40B4-BE49-F238E27FC236}">
                <a16:creationId xmlns:a16="http://schemas.microsoft.com/office/drawing/2014/main" id="{BB6720BF-630D-429D-8610-056A2641AB70}"/>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97FC225-0CB2-4C18-8D21-FDE1CBE51F13}"/>
              </a:ext>
            </a:extLst>
          </p:cNvPr>
          <p:cNvSpPr>
            <a:spLocks noGrp="1"/>
          </p:cNvSpPr>
          <p:nvPr>
            <p:ph type="sldNum" sz="quarter" idx="12"/>
          </p:nvPr>
        </p:nvSpPr>
        <p:spPr/>
        <p:txBody>
          <a:bodyPr/>
          <a:lstStyle/>
          <a:p>
            <a:fld id="{63D2515C-A37A-744F-8DA2-E1C9190E5349}" type="slidenum">
              <a:rPr lang="nl-NL" smtClean="0"/>
              <a:pPr/>
              <a:t>15</a:t>
            </a:fld>
            <a:endParaRPr lang="nl-NL" dirty="0"/>
          </a:p>
        </p:txBody>
      </p:sp>
      <p:pic>
        <p:nvPicPr>
          <p:cNvPr id="1026" name="Afbeelding 1" descr="image003">
            <a:extLst>
              <a:ext uri="{FF2B5EF4-FFF2-40B4-BE49-F238E27FC236}">
                <a16:creationId xmlns:a16="http://schemas.microsoft.com/office/drawing/2014/main" id="{A6370721-8840-47C0-BB9F-7600FF802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922" y="849462"/>
            <a:ext cx="8482155" cy="526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a:extLst>
              <a:ext uri="{FF2B5EF4-FFF2-40B4-BE49-F238E27FC236}">
                <a16:creationId xmlns:a16="http://schemas.microsoft.com/office/drawing/2014/main" id="{144F08B9-9869-4F01-BB1C-F6CEC14752FB}"/>
              </a:ext>
            </a:extLst>
          </p:cNvPr>
          <p:cNvSpPr txBox="1"/>
          <p:nvPr/>
        </p:nvSpPr>
        <p:spPr>
          <a:xfrm>
            <a:off x="8365277" y="6113804"/>
            <a:ext cx="3475269" cy="276999"/>
          </a:xfrm>
          <a:prstGeom prst="rect">
            <a:avLst/>
          </a:prstGeom>
          <a:noFill/>
        </p:spPr>
        <p:txBody>
          <a:bodyPr wrap="square" rtlCol="0">
            <a:spAutoFit/>
          </a:bodyPr>
          <a:lstStyle/>
          <a:p>
            <a:r>
              <a:rPr lang="nl-NL" sz="1200" dirty="0"/>
              <a:t>Bron: Netbeheer Nederland</a:t>
            </a:r>
          </a:p>
        </p:txBody>
      </p:sp>
      <p:sp>
        <p:nvSpPr>
          <p:cNvPr id="8" name="Rechthoek: afgeronde hoeken 7">
            <a:extLst>
              <a:ext uri="{FF2B5EF4-FFF2-40B4-BE49-F238E27FC236}">
                <a16:creationId xmlns:a16="http://schemas.microsoft.com/office/drawing/2014/main" id="{ED3D871D-7A38-4A1E-847B-01C706EC49B7}"/>
              </a:ext>
            </a:extLst>
          </p:cNvPr>
          <p:cNvSpPr/>
          <p:nvPr/>
        </p:nvSpPr>
        <p:spPr>
          <a:xfrm>
            <a:off x="2590800" y="1541585"/>
            <a:ext cx="1992923" cy="135401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21814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30C9-4E12-483C-897E-9B2F0987E1DF}"/>
              </a:ext>
            </a:extLst>
          </p:cNvPr>
          <p:cNvSpPr>
            <a:spLocks noGrp="1"/>
          </p:cNvSpPr>
          <p:nvPr>
            <p:ph type="title"/>
          </p:nvPr>
        </p:nvSpPr>
        <p:spPr/>
        <p:txBody>
          <a:bodyPr/>
          <a:lstStyle/>
          <a:p>
            <a:r>
              <a:rPr lang="nl-NL" dirty="0"/>
              <a:t>Belangrijke punten</a:t>
            </a:r>
            <a:endParaRPr lang="en-US" dirty="0"/>
          </a:p>
        </p:txBody>
      </p:sp>
      <p:sp>
        <p:nvSpPr>
          <p:cNvPr id="3" name="Content Placeholder 2">
            <a:extLst>
              <a:ext uri="{FF2B5EF4-FFF2-40B4-BE49-F238E27FC236}">
                <a16:creationId xmlns:a16="http://schemas.microsoft.com/office/drawing/2014/main" id="{10014CA5-F002-43E1-84AF-2CC0B5A29551}"/>
              </a:ext>
            </a:extLst>
          </p:cNvPr>
          <p:cNvSpPr>
            <a:spLocks noGrp="1"/>
          </p:cNvSpPr>
          <p:nvPr>
            <p:ph idx="1"/>
          </p:nvPr>
        </p:nvSpPr>
        <p:spPr/>
        <p:txBody>
          <a:bodyPr/>
          <a:lstStyle/>
          <a:p>
            <a:pPr marL="0" indent="0">
              <a:buNone/>
            </a:pPr>
            <a:endParaRPr lang="nl-NL" dirty="0"/>
          </a:p>
          <a:p>
            <a:r>
              <a:rPr lang="nl-NL" dirty="0"/>
              <a:t>RES levert een eerste aanpak richting 2030 welke aandacht blijft vragen richting 2050</a:t>
            </a:r>
          </a:p>
          <a:p>
            <a:r>
              <a:rPr lang="nl-NL" dirty="0"/>
              <a:t>RES dynamiek gaat uiteindelijk op in omgevingswet processen</a:t>
            </a:r>
          </a:p>
          <a:p>
            <a:r>
              <a:rPr lang="nl-NL" dirty="0"/>
              <a:t>RES producten dienen te worden geborgd in omgevingsvisie, omgevingsbeleid en omgevingsplannen</a:t>
            </a:r>
          </a:p>
          <a:p>
            <a:pPr marL="0" indent="0">
              <a:buNone/>
            </a:pPr>
            <a:endParaRPr lang="nl-NL" dirty="0"/>
          </a:p>
          <a:p>
            <a:r>
              <a:rPr lang="nl-NL" dirty="0"/>
              <a:t>Samen doelen en ambities verwerken in plannen en deze gezamenlijk vergund krijgen (2025)</a:t>
            </a:r>
          </a:p>
          <a:p>
            <a:r>
              <a:rPr lang="nl-NL" dirty="0"/>
              <a:t>Ontwikkelfocus is hoe met eigen mogelijkheden kan worden bijgedragen aan overstijgend belang</a:t>
            </a:r>
          </a:p>
          <a:p>
            <a:r>
              <a:rPr lang="nl-NL" dirty="0"/>
              <a:t>Bij ontwikkeling van projecten vertrekken vanuit een maatschappelijke </a:t>
            </a:r>
            <a:r>
              <a:rPr lang="nl-NL" dirty="0" err="1"/>
              <a:t>buisiness</a:t>
            </a:r>
            <a:r>
              <a:rPr lang="nl-NL" dirty="0"/>
              <a:t>-case</a:t>
            </a:r>
          </a:p>
          <a:p>
            <a:endParaRPr lang="nl-NL" dirty="0"/>
          </a:p>
        </p:txBody>
      </p:sp>
      <p:sp>
        <p:nvSpPr>
          <p:cNvPr id="4" name="Date Placeholder 3">
            <a:extLst>
              <a:ext uri="{FF2B5EF4-FFF2-40B4-BE49-F238E27FC236}">
                <a16:creationId xmlns:a16="http://schemas.microsoft.com/office/drawing/2014/main" id="{7194C1DF-6835-48DD-9565-544AC0E5A10B}"/>
              </a:ext>
            </a:extLst>
          </p:cNvPr>
          <p:cNvSpPr>
            <a:spLocks noGrp="1"/>
          </p:cNvSpPr>
          <p:nvPr>
            <p:ph type="dt" sz="half" idx="10"/>
          </p:nvPr>
        </p:nvSpPr>
        <p:spPr/>
        <p:txBody>
          <a:body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5A2F44BE-5C10-4AE8-ABF0-F4C260C87F94}"/>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EB7AB767-53B4-4C7D-87D5-24753F101E27}"/>
              </a:ext>
            </a:extLst>
          </p:cNvPr>
          <p:cNvSpPr>
            <a:spLocks noGrp="1"/>
          </p:cNvSpPr>
          <p:nvPr>
            <p:ph type="sldNum" sz="quarter" idx="12"/>
          </p:nvPr>
        </p:nvSpPr>
        <p:spPr/>
        <p:txBody>
          <a:bodyPr/>
          <a:lstStyle/>
          <a:p>
            <a:fld id="{63D2515C-A37A-744F-8DA2-E1C9190E5349}" type="slidenum">
              <a:rPr lang="nl-NL" smtClean="0"/>
              <a:pPr/>
              <a:t>16</a:t>
            </a:fld>
            <a:endParaRPr lang="nl-NL" dirty="0"/>
          </a:p>
        </p:txBody>
      </p:sp>
    </p:spTree>
    <p:extLst>
      <p:ext uri="{BB962C8B-B14F-4D97-AF65-F5344CB8AC3E}">
        <p14:creationId xmlns:p14="http://schemas.microsoft.com/office/powerpoint/2010/main" val="212806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EA60-03F9-48D2-8911-3BA89F174B75}"/>
              </a:ext>
            </a:extLst>
          </p:cNvPr>
          <p:cNvSpPr>
            <a:spLocks noGrp="1"/>
          </p:cNvSpPr>
          <p:nvPr>
            <p:ph type="title"/>
          </p:nvPr>
        </p:nvSpPr>
        <p:spPr/>
        <p:txBody>
          <a:bodyPr/>
          <a:lstStyle/>
          <a:p>
            <a:r>
              <a:rPr lang="nl-NL" dirty="0"/>
              <a:t>Goed om te weten</a:t>
            </a:r>
            <a:endParaRPr lang="en-US" dirty="0"/>
          </a:p>
        </p:txBody>
      </p:sp>
      <p:sp>
        <p:nvSpPr>
          <p:cNvPr id="3" name="Content Placeholder 2">
            <a:extLst>
              <a:ext uri="{FF2B5EF4-FFF2-40B4-BE49-F238E27FC236}">
                <a16:creationId xmlns:a16="http://schemas.microsoft.com/office/drawing/2014/main" id="{8BB1F5E1-7B7D-4930-89E8-343413B9D9DB}"/>
              </a:ext>
            </a:extLst>
          </p:cNvPr>
          <p:cNvSpPr>
            <a:spLocks noGrp="1"/>
          </p:cNvSpPr>
          <p:nvPr>
            <p:ph idx="1"/>
          </p:nvPr>
        </p:nvSpPr>
        <p:spPr>
          <a:xfrm>
            <a:off x="695325" y="1341438"/>
            <a:ext cx="10881482" cy="4580212"/>
          </a:xfrm>
        </p:spPr>
        <p:txBody>
          <a:bodyPr/>
          <a:lstStyle/>
          <a:p>
            <a:r>
              <a:rPr lang="nl-NL" dirty="0"/>
              <a:t>RES is geen project maar een meerjarig samenwerkingstraject</a:t>
            </a:r>
          </a:p>
          <a:p>
            <a:r>
              <a:rPr lang="nl-NL" dirty="0"/>
              <a:t>niet alles vooraf duidelijk: actie nemen in onzekerheid</a:t>
            </a:r>
          </a:p>
          <a:p>
            <a:r>
              <a:rPr lang="nl-NL" dirty="0"/>
              <a:t>Complexe opgave; Breedte en kwaliteit dialoog cruciaal</a:t>
            </a:r>
          </a:p>
          <a:p>
            <a:r>
              <a:rPr lang="nl-NL" dirty="0"/>
              <a:t>gelijkwaardigheid en gezamenlijkheid; kaarten op tafel, scenario’s verkennen, meedenken met elkaar </a:t>
            </a:r>
          </a:p>
          <a:p>
            <a:r>
              <a:rPr lang="nl-NL" dirty="0"/>
              <a:t>Krappe planning; na de Concept RES komen RES 1.0, RES 2.0, enz.</a:t>
            </a:r>
          </a:p>
          <a:p>
            <a:r>
              <a:rPr lang="nl-NL" dirty="0"/>
              <a:t>Concept RES; een eerste keer het net ophalen, zichtbaar maken waar we staan</a:t>
            </a:r>
          </a:p>
          <a:p>
            <a:pPr marL="0" indent="0">
              <a:buNone/>
            </a:pPr>
            <a:endParaRPr lang="nl-NL" dirty="0"/>
          </a:p>
          <a:p>
            <a:r>
              <a:rPr lang="nl-NL" dirty="0"/>
              <a:t> RES-tijdlijn; vroeg beginnen om in 2025 uitvoeringsprojecten vergund te kunnen hebben</a:t>
            </a:r>
          </a:p>
          <a:p>
            <a:r>
              <a:rPr lang="en-US" dirty="0"/>
              <a:t> RES product; </a:t>
            </a:r>
            <a:r>
              <a:rPr lang="en-US" dirty="0" err="1"/>
              <a:t>Regionaal</a:t>
            </a:r>
            <a:r>
              <a:rPr lang="en-US" dirty="0"/>
              <a:t> commitment </a:t>
            </a:r>
            <a:r>
              <a:rPr lang="en-US" dirty="0" err="1"/>
              <a:t>waarop</a:t>
            </a:r>
            <a:r>
              <a:rPr lang="en-US" dirty="0"/>
              <a:t> </a:t>
            </a:r>
            <a:r>
              <a:rPr lang="en-US" dirty="0" err="1"/>
              <a:t>gereflecteerd</a:t>
            </a:r>
            <a:r>
              <a:rPr lang="en-US" dirty="0"/>
              <a:t> </a:t>
            </a:r>
            <a:r>
              <a:rPr lang="en-US" dirty="0" err="1"/>
              <a:t>zal</a:t>
            </a:r>
            <a:r>
              <a:rPr lang="en-US" dirty="0"/>
              <a:t> </a:t>
            </a:r>
            <a:r>
              <a:rPr lang="en-US" dirty="0" err="1"/>
              <a:t>worden</a:t>
            </a:r>
            <a:r>
              <a:rPr lang="en-US" dirty="0"/>
              <a:t> </a:t>
            </a:r>
          </a:p>
          <a:p>
            <a:pPr marL="1082675" lvl="4" indent="0">
              <a:buNone/>
            </a:pPr>
            <a:r>
              <a:rPr lang="en-US" dirty="0"/>
              <a:t>              </a:t>
            </a:r>
            <a:r>
              <a:rPr lang="en-US" sz="1800" dirty="0" err="1"/>
              <a:t>iedere</a:t>
            </a:r>
            <a:r>
              <a:rPr lang="en-US" sz="1800" dirty="0"/>
              <a:t> </a:t>
            </a:r>
            <a:r>
              <a:rPr lang="en-US" sz="1800" dirty="0" err="1"/>
              <a:t>reflectie</a:t>
            </a:r>
            <a:r>
              <a:rPr lang="en-US" sz="1800" dirty="0"/>
              <a:t> </a:t>
            </a:r>
            <a:r>
              <a:rPr lang="en-US" sz="1800" dirty="0" err="1"/>
              <a:t>vraagt</a:t>
            </a:r>
            <a:r>
              <a:rPr lang="en-US" sz="1800" dirty="0"/>
              <a:t> om </a:t>
            </a:r>
            <a:r>
              <a:rPr lang="en-US" sz="1800" dirty="0" err="1"/>
              <a:t>doorgaan</a:t>
            </a:r>
            <a:r>
              <a:rPr lang="en-US" sz="1800" dirty="0"/>
              <a:t> met </a:t>
            </a:r>
            <a:r>
              <a:rPr lang="en-US" sz="1800" dirty="0" err="1"/>
              <a:t>werken</a:t>
            </a:r>
            <a:r>
              <a:rPr lang="en-US" sz="1800" dirty="0"/>
              <a:t> </a:t>
            </a:r>
            <a:r>
              <a:rPr lang="en-US" sz="1800" dirty="0" err="1"/>
              <a:t>aan</a:t>
            </a:r>
            <a:r>
              <a:rPr lang="en-US" sz="1800" dirty="0"/>
              <a:t> </a:t>
            </a:r>
            <a:r>
              <a:rPr lang="en-US" sz="1800" dirty="0" err="1"/>
              <a:t>aandachtspunten</a:t>
            </a:r>
            <a:r>
              <a:rPr lang="en-US" sz="1800" dirty="0"/>
              <a:t>, </a:t>
            </a:r>
            <a:r>
              <a:rPr lang="en-US" sz="1800" dirty="0" err="1"/>
              <a:t>leerpunten</a:t>
            </a:r>
            <a:r>
              <a:rPr lang="en-US" sz="1800" dirty="0"/>
              <a:t>, </a:t>
            </a:r>
          </a:p>
          <a:p>
            <a:pPr marL="1082675" lvl="4" indent="0">
              <a:buNone/>
            </a:pPr>
            <a:r>
              <a:rPr lang="en-US" sz="1800" dirty="0"/>
              <a:t>         </a:t>
            </a:r>
            <a:r>
              <a:rPr lang="en-US" sz="1800" dirty="0" err="1"/>
              <a:t>leren</a:t>
            </a:r>
            <a:r>
              <a:rPr lang="en-US" sz="1800" dirty="0"/>
              <a:t> van </a:t>
            </a:r>
            <a:r>
              <a:rPr lang="en-US" sz="1800" dirty="0" err="1"/>
              <a:t>elkaar</a:t>
            </a:r>
            <a:r>
              <a:rPr lang="en-US" sz="1800" dirty="0"/>
              <a:t> </a:t>
            </a:r>
            <a:r>
              <a:rPr lang="en-US" sz="1800" dirty="0" err="1"/>
              <a:t>en</a:t>
            </a:r>
            <a:r>
              <a:rPr lang="en-US" sz="1800" dirty="0"/>
              <a:t> het </a:t>
            </a:r>
            <a:r>
              <a:rPr lang="en-US" sz="1800" dirty="0" err="1"/>
              <a:t>doorontwikkelen</a:t>
            </a:r>
            <a:r>
              <a:rPr lang="en-US" sz="1800" dirty="0"/>
              <a:t> van </a:t>
            </a:r>
            <a:r>
              <a:rPr lang="en-US" sz="1800" dirty="0" err="1"/>
              <a:t>inzichten</a:t>
            </a:r>
            <a:r>
              <a:rPr lang="en-US" sz="1800" dirty="0"/>
              <a:t> </a:t>
            </a:r>
            <a:r>
              <a:rPr lang="en-US" sz="1800" dirty="0" err="1"/>
              <a:t>en</a:t>
            </a:r>
            <a:r>
              <a:rPr lang="en-US" sz="1800" dirty="0"/>
              <a:t> </a:t>
            </a:r>
            <a:r>
              <a:rPr lang="en-US" sz="1800" dirty="0" err="1"/>
              <a:t>ambitie</a:t>
            </a:r>
            <a:r>
              <a:rPr lang="en-US" sz="1800" dirty="0"/>
              <a:t>.</a:t>
            </a:r>
          </a:p>
          <a:p>
            <a:r>
              <a:rPr lang="en-US" dirty="0"/>
              <a:t> RES </a:t>
            </a:r>
            <a:r>
              <a:rPr lang="en-US" dirty="0" err="1"/>
              <a:t>en</a:t>
            </a:r>
            <a:r>
              <a:rPr lang="en-US" dirty="0"/>
              <a:t> OW; </a:t>
            </a:r>
            <a:r>
              <a:rPr lang="en-US" dirty="0" err="1"/>
              <a:t>meerjarig</a:t>
            </a:r>
            <a:r>
              <a:rPr lang="en-US" dirty="0"/>
              <a:t> </a:t>
            </a:r>
            <a:r>
              <a:rPr lang="en-US" dirty="0" err="1"/>
              <a:t>wennen</a:t>
            </a:r>
            <a:r>
              <a:rPr lang="en-US" dirty="0"/>
              <a:t> </a:t>
            </a:r>
            <a:r>
              <a:rPr lang="en-US" dirty="0" err="1"/>
              <a:t>aan</a:t>
            </a:r>
            <a:r>
              <a:rPr lang="en-US" dirty="0"/>
              <a:t> </a:t>
            </a:r>
            <a:r>
              <a:rPr lang="en-US" dirty="0" err="1"/>
              <a:t>nieuwe</a:t>
            </a:r>
            <a:r>
              <a:rPr lang="en-US" dirty="0"/>
              <a:t> </a:t>
            </a:r>
            <a:r>
              <a:rPr lang="en-US" dirty="0" err="1"/>
              <a:t>samenwerkingsvormen</a:t>
            </a:r>
            <a:r>
              <a:rPr lang="en-US" dirty="0"/>
              <a:t> </a:t>
            </a:r>
            <a:r>
              <a:rPr lang="en-US" dirty="0" err="1"/>
              <a:t>en</a:t>
            </a:r>
            <a:r>
              <a:rPr lang="en-US" dirty="0"/>
              <a:t> </a:t>
            </a:r>
            <a:r>
              <a:rPr lang="en-US" dirty="0" err="1"/>
              <a:t>werkprocessen</a:t>
            </a:r>
            <a:r>
              <a:rPr lang="en-US" dirty="0"/>
              <a:t>  </a:t>
            </a:r>
          </a:p>
        </p:txBody>
      </p:sp>
      <p:sp>
        <p:nvSpPr>
          <p:cNvPr id="4" name="Date Placeholder 3">
            <a:extLst>
              <a:ext uri="{FF2B5EF4-FFF2-40B4-BE49-F238E27FC236}">
                <a16:creationId xmlns:a16="http://schemas.microsoft.com/office/drawing/2014/main" id="{067F6050-65F6-4C9F-B0AB-8BF673A17F64}"/>
              </a:ext>
            </a:extLst>
          </p:cNvPr>
          <p:cNvSpPr>
            <a:spLocks noGrp="1"/>
          </p:cNvSpPr>
          <p:nvPr>
            <p:ph type="dt" sz="half" idx="10"/>
          </p:nvPr>
        </p:nvSpPr>
        <p:spPr/>
        <p:txBody>
          <a:body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B48A6EFE-363A-45D7-AA5B-EBA59EAB96A0}"/>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0553B1AF-16D2-4E3B-A261-90BED8556195}"/>
              </a:ext>
            </a:extLst>
          </p:cNvPr>
          <p:cNvSpPr>
            <a:spLocks noGrp="1"/>
          </p:cNvSpPr>
          <p:nvPr>
            <p:ph type="sldNum" sz="quarter" idx="12"/>
          </p:nvPr>
        </p:nvSpPr>
        <p:spPr/>
        <p:txBody>
          <a:bodyPr/>
          <a:lstStyle/>
          <a:p>
            <a:fld id="{63D2515C-A37A-744F-8DA2-E1C9190E5349}" type="slidenum">
              <a:rPr lang="nl-NL" smtClean="0"/>
              <a:pPr/>
              <a:t>17</a:t>
            </a:fld>
            <a:endParaRPr lang="nl-NL" dirty="0"/>
          </a:p>
        </p:txBody>
      </p:sp>
    </p:spTree>
    <p:extLst>
      <p:ext uri="{BB962C8B-B14F-4D97-AF65-F5344CB8AC3E}">
        <p14:creationId xmlns:p14="http://schemas.microsoft.com/office/powerpoint/2010/main" val="280974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CEC1A-9785-4B5A-AFD1-4EE3310AECA5}"/>
              </a:ext>
            </a:extLst>
          </p:cNvPr>
          <p:cNvSpPr>
            <a:spLocks noGrp="1"/>
          </p:cNvSpPr>
          <p:nvPr>
            <p:ph type="title"/>
          </p:nvPr>
        </p:nvSpPr>
        <p:spPr/>
        <p:txBody>
          <a:bodyPr/>
          <a:lstStyle/>
          <a:p>
            <a:r>
              <a:rPr lang="nl-NL" dirty="0"/>
              <a:t>Even voorstellen</a:t>
            </a:r>
          </a:p>
        </p:txBody>
      </p:sp>
      <p:sp>
        <p:nvSpPr>
          <p:cNvPr id="3" name="Tijdelijke aanduiding voor inhoud 2">
            <a:extLst>
              <a:ext uri="{FF2B5EF4-FFF2-40B4-BE49-F238E27FC236}">
                <a16:creationId xmlns:a16="http://schemas.microsoft.com/office/drawing/2014/main" id="{E0A6FBDB-9E45-4DD2-95C3-E2EDDC9D2BFA}"/>
              </a:ext>
            </a:extLst>
          </p:cNvPr>
          <p:cNvSpPr>
            <a:spLocks noGrp="1"/>
          </p:cNvSpPr>
          <p:nvPr>
            <p:ph idx="1"/>
          </p:nvPr>
        </p:nvSpPr>
        <p:spPr/>
        <p:txBody>
          <a:bodyPr/>
          <a:lstStyle/>
          <a:p>
            <a:endParaRPr lang="nl-NL" sz="2400" dirty="0">
              <a:solidFill>
                <a:schemeClr val="tx2"/>
              </a:solidFill>
            </a:endParaRPr>
          </a:p>
          <a:p>
            <a:pPr marL="0" indent="0">
              <a:buNone/>
            </a:pPr>
            <a:r>
              <a:rPr lang="nl-NL" sz="2200" dirty="0">
                <a:solidFill>
                  <a:schemeClr val="tx2"/>
                </a:solidFill>
              </a:rPr>
              <a:t>24 februari 2020, Bart van Aalst, NPRES Accounthouder Regio Noord </a:t>
            </a:r>
          </a:p>
          <a:p>
            <a:pPr marL="0" indent="0">
              <a:buNone/>
            </a:pPr>
            <a:r>
              <a:rPr lang="nl-NL" sz="2200" dirty="0">
                <a:solidFill>
                  <a:schemeClr val="tx2"/>
                </a:solidFill>
              </a:rPr>
              <a:t>26 februari 2020, Karen Arpad, Programmalijnmanager &amp; Regio Ondersteuning</a:t>
            </a:r>
          </a:p>
          <a:p>
            <a:pPr marL="311150" lvl="1" indent="0">
              <a:buNone/>
            </a:pPr>
            <a:endParaRPr lang="nl-NL" sz="2400" dirty="0">
              <a:solidFill>
                <a:schemeClr val="tx2"/>
              </a:solidFill>
            </a:endParaRPr>
          </a:p>
          <a:p>
            <a:pPr marL="0" indent="0">
              <a:buNone/>
            </a:pPr>
            <a:r>
              <a:rPr lang="nl-NL" sz="2400" dirty="0">
                <a:solidFill>
                  <a:schemeClr val="tx2"/>
                </a:solidFill>
              </a:rPr>
              <a:t>Nationaal programma Regionale Energiestrategieën:</a:t>
            </a:r>
          </a:p>
          <a:p>
            <a:pPr lvl="1">
              <a:buFont typeface="Courier New" panose="02070309020205020404" pitchFamily="49" charset="0"/>
              <a:buChar char="o"/>
            </a:pPr>
            <a:r>
              <a:rPr lang="nl-NL" sz="2000" dirty="0">
                <a:solidFill>
                  <a:schemeClr val="tx2"/>
                </a:solidFill>
              </a:rPr>
              <a:t>3 jaar </a:t>
            </a:r>
          </a:p>
          <a:p>
            <a:pPr lvl="1">
              <a:buFont typeface="Courier New" panose="02070309020205020404" pitchFamily="49" charset="0"/>
              <a:buChar char="o"/>
            </a:pPr>
            <a:r>
              <a:rPr lang="nl-NL" sz="2000" dirty="0">
                <a:solidFill>
                  <a:schemeClr val="tx2"/>
                </a:solidFill>
              </a:rPr>
              <a:t>Duidelijkheid geven (kaders)</a:t>
            </a:r>
          </a:p>
          <a:p>
            <a:pPr lvl="1">
              <a:buFont typeface="Courier New" panose="02070309020205020404" pitchFamily="49" charset="0"/>
              <a:buChar char="o"/>
            </a:pPr>
            <a:r>
              <a:rPr lang="nl-NL" sz="2000" dirty="0">
                <a:solidFill>
                  <a:srgbClr val="1D344D"/>
                </a:solidFill>
                <a:latin typeface="Open Sans Light"/>
              </a:rPr>
              <a:t>Ondersteuning (structuur, kennis, proces)</a:t>
            </a:r>
          </a:p>
          <a:p>
            <a:pPr lvl="1">
              <a:buFont typeface="Courier New" panose="02070309020205020404" pitchFamily="49" charset="0"/>
              <a:buChar char="o"/>
            </a:pPr>
            <a:r>
              <a:rPr lang="nl-NL" sz="2000" dirty="0">
                <a:solidFill>
                  <a:srgbClr val="1D344D"/>
                </a:solidFill>
                <a:latin typeface="Open Sans Light"/>
              </a:rPr>
              <a:t>Monitoren (hoe loopt het, halen we de doelstelling)</a:t>
            </a:r>
          </a:p>
          <a:p>
            <a:pPr lvl="1">
              <a:buFont typeface="Courier New" panose="02070309020205020404" pitchFamily="49" charset="0"/>
              <a:buChar char="o"/>
            </a:pPr>
            <a:endParaRPr lang="nl-NL" sz="2000" dirty="0"/>
          </a:p>
          <a:p>
            <a:pPr lvl="1">
              <a:buFont typeface="Courier New" panose="02070309020205020404" pitchFamily="49" charset="0"/>
              <a:buChar char="o"/>
            </a:pPr>
            <a:r>
              <a:rPr lang="nl-NL" sz="2000" dirty="0">
                <a:solidFill>
                  <a:schemeClr val="tx2"/>
                </a:solidFill>
              </a:rPr>
              <a:t>Opdrachtgevers: VNG, IPO, UvW, Rijk</a:t>
            </a:r>
          </a:p>
          <a:p>
            <a:endParaRPr lang="nl-NL" dirty="0"/>
          </a:p>
        </p:txBody>
      </p:sp>
      <p:sp>
        <p:nvSpPr>
          <p:cNvPr id="4" name="Tijdelijke aanduiding voor datum 3">
            <a:extLst>
              <a:ext uri="{FF2B5EF4-FFF2-40B4-BE49-F238E27FC236}">
                <a16:creationId xmlns:a16="http://schemas.microsoft.com/office/drawing/2014/main" id="{CB5F30BB-8C7D-4F73-8D50-24CCE01FCB23}"/>
              </a:ext>
            </a:extLst>
          </p:cNvPr>
          <p:cNvSpPr>
            <a:spLocks noGrp="1"/>
          </p:cNvSpPr>
          <p:nvPr>
            <p:ph type="dt" sz="half" idx="10"/>
          </p:nvPr>
        </p:nvSpPr>
        <p:spPr/>
        <p:txBody>
          <a:bodyPr/>
          <a:lstStyle/>
          <a:p>
            <a:fld id="{BFE3411D-B9B8-4419-B5AA-AFBB75854EC6}" type="datetime1">
              <a:rPr lang="en-US" smtClean="0"/>
              <a:t>2/24/2020</a:t>
            </a:fld>
            <a:endParaRPr lang="nl-NL" dirty="0"/>
          </a:p>
        </p:txBody>
      </p:sp>
      <p:sp>
        <p:nvSpPr>
          <p:cNvPr id="5" name="Tijdelijke aanduiding voor voettekst 4">
            <a:extLst>
              <a:ext uri="{FF2B5EF4-FFF2-40B4-BE49-F238E27FC236}">
                <a16:creationId xmlns:a16="http://schemas.microsoft.com/office/drawing/2014/main" id="{E2C415BF-1C9F-4FE9-944E-07BD3AF19281}"/>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7E90CEE1-A1A7-4659-BCAD-8994E4498CC4}"/>
              </a:ext>
            </a:extLst>
          </p:cNvPr>
          <p:cNvSpPr>
            <a:spLocks noGrp="1"/>
          </p:cNvSpPr>
          <p:nvPr>
            <p:ph type="sldNum" sz="quarter" idx="12"/>
          </p:nvPr>
        </p:nvSpPr>
        <p:spPr/>
        <p:txBody>
          <a:bodyPr/>
          <a:lstStyle/>
          <a:p>
            <a:fld id="{63D2515C-A37A-744F-8DA2-E1C9190E5349}" type="slidenum">
              <a:rPr lang="nl-NL" smtClean="0"/>
              <a:pPr/>
              <a:t>2</a:t>
            </a:fld>
            <a:endParaRPr lang="nl-NL" dirty="0"/>
          </a:p>
        </p:txBody>
      </p:sp>
    </p:spTree>
    <p:extLst>
      <p:ext uri="{BB962C8B-B14F-4D97-AF65-F5344CB8AC3E}">
        <p14:creationId xmlns:p14="http://schemas.microsoft.com/office/powerpoint/2010/main" val="341218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0770C6FE-226D-8F4B-A1A0-A9CDFC751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95" b="16963"/>
          <a:stretch/>
        </p:blipFill>
        <p:spPr bwMode="auto">
          <a:xfrm>
            <a:off x="542434" y="1226908"/>
            <a:ext cx="11541989" cy="472282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64CE68E1-D1F1-F34D-A210-F09EF9A20E39}"/>
              </a:ext>
            </a:extLst>
          </p:cNvPr>
          <p:cNvSpPr>
            <a:spLocks noGrp="1"/>
          </p:cNvSpPr>
          <p:nvPr>
            <p:ph type="title"/>
          </p:nvPr>
        </p:nvSpPr>
        <p:spPr>
          <a:xfrm>
            <a:off x="4815648" y="301013"/>
            <a:ext cx="2560705" cy="472361"/>
          </a:xfrm>
        </p:spPr>
        <p:txBody>
          <a:bodyPr/>
          <a:lstStyle/>
          <a:p>
            <a:r>
              <a:rPr lang="en-US" dirty="0"/>
              <a:t>Context RES</a:t>
            </a:r>
          </a:p>
        </p:txBody>
      </p:sp>
      <p:sp>
        <p:nvSpPr>
          <p:cNvPr id="3" name="Footer Placeholder 2">
            <a:extLst>
              <a:ext uri="{FF2B5EF4-FFF2-40B4-BE49-F238E27FC236}">
                <a16:creationId xmlns:a16="http://schemas.microsoft.com/office/drawing/2014/main" id="{F03C1B87-3865-F14C-A6BC-F8F7803CE52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233D5A"/>
              </a:solidFill>
              <a:effectLst/>
              <a:uLnTx/>
              <a:uFillTx/>
              <a:latin typeface="Open Sans Light"/>
              <a:cs typeface="Open Sans Light" panose="020B0604020202020204" charset="0"/>
            </a:endParaRPr>
          </a:p>
        </p:txBody>
      </p:sp>
      <p:sp>
        <p:nvSpPr>
          <p:cNvPr id="4" name="Slide Number Placeholder 3">
            <a:extLst>
              <a:ext uri="{FF2B5EF4-FFF2-40B4-BE49-F238E27FC236}">
                <a16:creationId xmlns:a16="http://schemas.microsoft.com/office/drawing/2014/main" id="{9C085BFF-C204-FE4B-9DE4-F0E20AE1AF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2515C-A37A-744F-8DA2-E1C9190E5349}" type="slidenum">
              <a:rPr kumimoji="0" lang="nl-NL" sz="800" b="0" i="0" u="none" strike="noStrike" kern="1200" cap="none" spc="0" normalizeH="0" baseline="0" noProof="0" smtClean="0">
                <a:ln>
                  <a:noFill/>
                </a:ln>
                <a:solidFill>
                  <a:srgbClr val="1D344D"/>
                </a:solidFill>
                <a:effectLst/>
                <a:uLnTx/>
                <a:uFillTx/>
                <a:latin typeface="Open Sans Light"/>
                <a:cs typeface="Open Sans Light" panose="020B060402020202020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800" b="0" i="0" u="none" strike="noStrike" kern="1200" cap="none" spc="0" normalizeH="0" baseline="0" noProof="0" dirty="0">
              <a:ln>
                <a:noFill/>
              </a:ln>
              <a:solidFill>
                <a:srgbClr val="1D344D"/>
              </a:solidFill>
              <a:effectLst/>
              <a:uLnTx/>
              <a:uFillTx/>
              <a:latin typeface="Open Sans Light"/>
              <a:cs typeface="Open Sans Light" panose="020B0604020202020204" charset="0"/>
            </a:endParaRPr>
          </a:p>
        </p:txBody>
      </p:sp>
      <p:pic>
        <p:nvPicPr>
          <p:cNvPr id="6" name="Tijdelijke aanduiding voor afbeelding 4">
            <a:extLst>
              <a:ext uri="{FF2B5EF4-FFF2-40B4-BE49-F238E27FC236}">
                <a16:creationId xmlns:a16="http://schemas.microsoft.com/office/drawing/2014/main" id="{625CE4B3-93EE-4906-8692-7EF870338BD9}"/>
              </a:ext>
            </a:extLst>
          </p:cNvPr>
          <p:cNvPicPr>
            <a:picLocks noChangeAspect="1"/>
          </p:cNvPicPr>
          <p:nvPr/>
        </p:nvPicPr>
        <p:blipFill>
          <a:blip r:embed="rId4" cstate="print">
            <a:extLst>
              <a:ext uri="{28A0092B-C50C-407E-A947-70E740481C1C}">
                <a14:useLocalDpi xmlns:a14="http://schemas.microsoft.com/office/drawing/2010/main"/>
              </a:ext>
            </a:extLst>
          </a:blip>
          <a:srcRect l="1072" r="1072"/>
          <a:stretch>
            <a:fillRect/>
          </a:stretch>
        </p:blipFill>
        <p:spPr>
          <a:xfrm>
            <a:off x="267412" y="773374"/>
            <a:ext cx="3841618" cy="2208263"/>
          </a:xfrm>
          <a:prstGeom prst="rect">
            <a:avLst/>
          </a:prstGeom>
        </p:spPr>
      </p:pic>
      <p:pic>
        <p:nvPicPr>
          <p:cNvPr id="8" name="Afbeelding 7">
            <a:extLst>
              <a:ext uri="{FF2B5EF4-FFF2-40B4-BE49-F238E27FC236}">
                <a16:creationId xmlns:a16="http://schemas.microsoft.com/office/drawing/2014/main" id="{6F1E2119-0E4C-46B9-AE89-190889BA4210}"/>
              </a:ext>
            </a:extLst>
          </p:cNvPr>
          <p:cNvPicPr>
            <a:picLocks noChangeAspect="1"/>
          </p:cNvPicPr>
          <p:nvPr/>
        </p:nvPicPr>
        <p:blipFill>
          <a:blip r:embed="rId5"/>
          <a:stretch>
            <a:fillRect/>
          </a:stretch>
        </p:blipFill>
        <p:spPr>
          <a:xfrm>
            <a:off x="259976" y="4295775"/>
            <a:ext cx="1594757" cy="1872681"/>
          </a:xfrm>
          <a:prstGeom prst="rect">
            <a:avLst/>
          </a:prstGeom>
        </p:spPr>
      </p:pic>
      <p:sp>
        <p:nvSpPr>
          <p:cNvPr id="2" name="Rechthoek 1">
            <a:extLst>
              <a:ext uri="{FF2B5EF4-FFF2-40B4-BE49-F238E27FC236}">
                <a16:creationId xmlns:a16="http://schemas.microsoft.com/office/drawing/2014/main" id="{EE0ABD55-225B-4702-AC67-49DEE0B4CE40}"/>
              </a:ext>
            </a:extLst>
          </p:cNvPr>
          <p:cNvSpPr/>
          <p:nvPr/>
        </p:nvSpPr>
        <p:spPr>
          <a:xfrm>
            <a:off x="3861446" y="5329233"/>
            <a:ext cx="4012554"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1D344D"/>
                </a:solidFill>
                <a:effectLst/>
                <a:uLnTx/>
                <a:uFillTx/>
                <a:latin typeface="Open Sans Light"/>
                <a:ea typeface="+mn-ea"/>
                <a:cs typeface="+mn-cs"/>
              </a:rPr>
              <a:t>30 </a:t>
            </a:r>
            <a:r>
              <a:rPr kumimoji="0" lang="nl-NL" sz="1400" b="0" i="0" u="none" strike="noStrike" kern="1200" cap="none" spc="0" normalizeH="0" baseline="0" noProof="0" dirty="0" err="1">
                <a:ln>
                  <a:noFill/>
                </a:ln>
                <a:solidFill>
                  <a:srgbClr val="1D344D"/>
                </a:solidFill>
                <a:effectLst/>
                <a:uLnTx/>
                <a:uFillTx/>
                <a:latin typeface="Open Sans Light"/>
                <a:ea typeface="+mn-ea"/>
                <a:cs typeface="+mn-cs"/>
              </a:rPr>
              <a:t>RES’en</a:t>
            </a:r>
            <a:r>
              <a:rPr kumimoji="0" lang="nl-NL" sz="1400" b="0" i="0" u="none" strike="noStrike" kern="1200" cap="none" spc="0" normalizeH="0" baseline="0" noProof="0" dirty="0">
                <a:ln>
                  <a:noFill/>
                </a:ln>
                <a:solidFill>
                  <a:srgbClr val="1D344D"/>
                </a:solidFill>
                <a:effectLst/>
                <a:uLnTx/>
                <a:uFillTx/>
                <a:latin typeface="Open Sans Light"/>
                <a:ea typeface="+mn-ea"/>
                <a:cs typeface="+mn-cs"/>
              </a:rPr>
              <a: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1D344D"/>
                </a:solidFill>
                <a:effectLst/>
                <a:uLnTx/>
                <a:uFillTx/>
                <a:latin typeface="Open Sans Light"/>
                <a:ea typeface="+mn-ea"/>
                <a:cs typeface="+mn-cs"/>
              </a:rPr>
              <a:t>35 </a:t>
            </a:r>
            <a:r>
              <a:rPr kumimoji="0" lang="nl-NL" sz="1400" b="0" i="0" u="none" strike="noStrike" kern="1200" cap="none" spc="0" normalizeH="0" baseline="0" noProof="0" dirty="0" err="1">
                <a:ln>
                  <a:noFill/>
                </a:ln>
                <a:solidFill>
                  <a:srgbClr val="1D344D"/>
                </a:solidFill>
                <a:effectLst/>
                <a:uLnTx/>
                <a:uFillTx/>
                <a:latin typeface="Open Sans Light"/>
                <a:ea typeface="+mn-ea"/>
                <a:cs typeface="+mn-cs"/>
              </a:rPr>
              <a:t>TWh</a:t>
            </a:r>
            <a:r>
              <a:rPr kumimoji="0" lang="nl-NL" sz="1400" b="0" i="0" u="none" strike="noStrike" kern="1200" cap="none" spc="0" normalizeH="0" baseline="0" noProof="0" dirty="0">
                <a:ln>
                  <a:noFill/>
                </a:ln>
                <a:solidFill>
                  <a:srgbClr val="1D344D"/>
                </a:solidFill>
                <a:effectLst/>
                <a:uLnTx/>
                <a:uFillTx/>
                <a:latin typeface="Open Sans Light"/>
                <a:ea typeface="+mn-ea"/>
                <a:cs typeface="+mn-cs"/>
              </a:rPr>
              <a:t> duurzame elektriciteit in 2030</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1D344D"/>
                </a:solidFill>
                <a:effectLst/>
                <a:uLnTx/>
                <a:uFillTx/>
                <a:latin typeface="Open Sans Light"/>
                <a:ea typeface="+mn-ea"/>
                <a:cs typeface="+mn-cs"/>
              </a:rPr>
              <a:t>Gebouwde omgeving duurzaam verwarmd</a:t>
            </a:r>
          </a:p>
        </p:txBody>
      </p:sp>
      <p:pic>
        <p:nvPicPr>
          <p:cNvPr id="9" name="Afbeelding 1" descr="image003">
            <a:extLst>
              <a:ext uri="{FF2B5EF4-FFF2-40B4-BE49-F238E27FC236}">
                <a16:creationId xmlns:a16="http://schemas.microsoft.com/office/drawing/2014/main" id="{4DAA9BEE-06A2-44FB-927F-6217AEB17F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9175" y="28576"/>
            <a:ext cx="3445248" cy="21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83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8949E8F-DB3F-4817-B210-56F3D9711A00}"/>
              </a:ext>
            </a:extLst>
          </p:cNvPr>
          <p:cNvPicPr>
            <a:picLocks noChangeAspect="1"/>
          </p:cNvPicPr>
          <p:nvPr/>
        </p:nvPicPr>
        <p:blipFill rotWithShape="1">
          <a:blip r:embed="rId3"/>
          <a:srcRect l="22333" t="32665" r="46000" b="5845"/>
          <a:stretch/>
        </p:blipFill>
        <p:spPr>
          <a:xfrm>
            <a:off x="848068" y="1997260"/>
            <a:ext cx="3956342" cy="4081279"/>
          </a:xfrm>
          <a:prstGeom prst="rect">
            <a:avLst/>
          </a:prstGeom>
        </p:spPr>
      </p:pic>
      <p:sp>
        <p:nvSpPr>
          <p:cNvPr id="3" name="Titel 1">
            <a:extLst>
              <a:ext uri="{FF2B5EF4-FFF2-40B4-BE49-F238E27FC236}">
                <a16:creationId xmlns:a16="http://schemas.microsoft.com/office/drawing/2014/main" id="{B9664636-2BBB-43D4-BC9B-A63A0B541204}"/>
              </a:ext>
            </a:extLst>
          </p:cNvPr>
          <p:cNvSpPr txBox="1">
            <a:spLocks/>
          </p:cNvSpPr>
          <p:nvPr/>
        </p:nvSpPr>
        <p:spPr>
          <a:xfrm>
            <a:off x="3207224" y="301013"/>
            <a:ext cx="5768454" cy="472361"/>
          </a:xfrm>
          <a:prstGeom prst="rect">
            <a:avLst/>
          </a:prstGeom>
        </p:spPr>
        <p:txBody>
          <a:bodyPr/>
          <a:lstStyle>
            <a:lvl1pPr algn="ctr"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nl-NL" dirty="0"/>
              <a:t>RES Afwegingskader</a:t>
            </a:r>
            <a:endParaRPr lang="nl-NL" sz="1600" dirty="0"/>
          </a:p>
        </p:txBody>
      </p:sp>
      <p:sp>
        <p:nvSpPr>
          <p:cNvPr id="4" name="Titel 3">
            <a:extLst>
              <a:ext uri="{FF2B5EF4-FFF2-40B4-BE49-F238E27FC236}">
                <a16:creationId xmlns:a16="http://schemas.microsoft.com/office/drawing/2014/main" id="{2943B6DE-C651-4B9F-A872-9522CFB3E148}"/>
              </a:ext>
            </a:extLst>
          </p:cNvPr>
          <p:cNvSpPr>
            <a:spLocks noGrp="1"/>
          </p:cNvSpPr>
          <p:nvPr>
            <p:ph type="title"/>
          </p:nvPr>
        </p:nvSpPr>
        <p:spPr>
          <a:xfrm>
            <a:off x="2838450" y="152401"/>
            <a:ext cx="6137228" cy="620974"/>
          </a:xfrm>
        </p:spPr>
        <p:txBody>
          <a:bodyPr/>
          <a:lstStyle/>
          <a:p>
            <a:r>
              <a:rPr lang="nl-NL" dirty="0"/>
              <a:t>RES: product &amp; een samenwerkingsproces</a:t>
            </a:r>
          </a:p>
        </p:txBody>
      </p:sp>
      <p:sp>
        <p:nvSpPr>
          <p:cNvPr id="8" name="Content Placeholder 2">
            <a:extLst>
              <a:ext uri="{FF2B5EF4-FFF2-40B4-BE49-F238E27FC236}">
                <a16:creationId xmlns:a16="http://schemas.microsoft.com/office/drawing/2014/main" id="{D351B877-F0AF-47C3-B4F7-7106DD078BC3}"/>
              </a:ext>
            </a:extLst>
          </p:cNvPr>
          <p:cNvSpPr txBox="1">
            <a:spLocks/>
          </p:cNvSpPr>
          <p:nvPr/>
        </p:nvSpPr>
        <p:spPr>
          <a:xfrm>
            <a:off x="6334125" y="1504950"/>
            <a:ext cx="4905376" cy="4657725"/>
          </a:xfrm>
          <a:prstGeom prst="rect">
            <a:avLst/>
          </a:prstGeom>
        </p:spPr>
        <p:txBody>
          <a:bodyPr vert="horz" lIns="0" tIns="0" rIns="0" bIns="0" numCol="1" rtlCol="0">
            <a:normAutofit fontScale="92500" lnSpcReduction="20000"/>
          </a:bodyPr>
          <a:lstStyle>
            <a:lvl1pPr marL="177800" indent="-177800" algn="l" defTabSz="914400" rtl="0" eaLnBrk="1" latinLnBrk="0" hangingPunct="1">
              <a:lnSpc>
                <a:spcPct val="90000"/>
              </a:lnSpc>
              <a:spcBef>
                <a:spcPts val="1000"/>
              </a:spcBef>
              <a:buClr>
                <a:schemeClr val="accent3"/>
              </a:buClr>
              <a:buFont typeface="Arial" panose="020B0604020202020204" pitchFamily="34" charset="0"/>
              <a:buChar char="•"/>
              <a:defRPr sz="1800" kern="1200">
                <a:solidFill>
                  <a:schemeClr val="tx1"/>
                </a:solidFill>
                <a:latin typeface="+mn-lt"/>
                <a:ea typeface="Open Sans Light" panose="020B0604020202020204" charset="0"/>
                <a:cs typeface="Open Sans Light" panose="020B0604020202020204" charset="0"/>
              </a:defRPr>
            </a:lvl1pPr>
            <a:lvl2pPr marL="493713" indent="-182563"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Open Sans Light" panose="020B0604020202020204" charset="0"/>
                <a:ea typeface="Open Sans Light" panose="020B0604020202020204" charset="0"/>
                <a:cs typeface="Open Sans Light" panose="020B0604020202020204" charset="0"/>
              </a:defRPr>
            </a:lvl2pPr>
            <a:lvl3pPr marL="804863" indent="-1778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Open Sans Light" panose="020B0604020202020204" charset="0"/>
                <a:ea typeface="Open Sans Light" panose="020B0604020202020204" charset="0"/>
                <a:cs typeface="Open Sans Light" panose="020B0604020202020204" charset="0"/>
              </a:defRPr>
            </a:lvl3pPr>
            <a:lvl4pPr marL="1035050" indent="-180975" algn="l" defTabSz="914400" rtl="0" eaLnBrk="1" latinLnBrk="0" hangingPunct="1">
              <a:lnSpc>
                <a:spcPct val="90000"/>
              </a:lnSpc>
              <a:spcBef>
                <a:spcPts val="500"/>
              </a:spcBef>
              <a:buClr>
                <a:schemeClr val="accent3"/>
              </a:buClr>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4pPr>
            <a:lvl5pPr marL="1260475" indent="-144463" algn="l" defTabSz="914400" rtl="0" eaLnBrk="1" latinLnBrk="0" hangingPunct="1">
              <a:lnSpc>
                <a:spcPct val="90000"/>
              </a:lnSpc>
              <a:spcBef>
                <a:spcPts val="500"/>
              </a:spcBef>
              <a:buClr>
                <a:schemeClr val="accent3"/>
              </a:buClr>
              <a:buFont typeface="Arial" panose="020B0604020202020204" pitchFamily="34" charset="0"/>
              <a:buChar char="•"/>
              <a:defRPr sz="1200" kern="1200">
                <a:solidFill>
                  <a:schemeClr val="tx1"/>
                </a:solidFill>
                <a:latin typeface="Open Sans Light" panose="020B0604020202020204" charset="0"/>
                <a:ea typeface="Open Sans Light" panose="020B0604020202020204" charset="0"/>
                <a:cs typeface="Open Sans Light"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nl-NL" b="1" dirty="0">
                <a:latin typeface="Open Sans Semibold" panose="020B0606030504020204" pitchFamily="34" charset="0"/>
                <a:ea typeface="Open Sans Semibold" panose="020B0606030504020204" pitchFamily="34" charset="0"/>
                <a:cs typeface="Open Sans Semibold" panose="020B0606030504020204" pitchFamily="34" charset="0"/>
              </a:rPr>
              <a:t>Samenwerken op regionale schaal</a:t>
            </a:r>
          </a:p>
          <a:p>
            <a:pPr lvl="1">
              <a:lnSpc>
                <a:spcPct val="150000"/>
              </a:lnSpc>
            </a:pPr>
            <a:r>
              <a:rPr lang="nl-NL" dirty="0"/>
              <a:t>Tussenruimte </a:t>
            </a:r>
            <a:r>
              <a:rPr lang="nl-NL" dirty="0" err="1"/>
              <a:t>ogv</a:t>
            </a:r>
            <a:r>
              <a:rPr lang="nl-NL" dirty="0"/>
              <a:t> gelijkwaardig samenwerken</a:t>
            </a:r>
          </a:p>
          <a:p>
            <a:pPr lvl="1">
              <a:lnSpc>
                <a:spcPct val="150000"/>
              </a:lnSpc>
            </a:pPr>
            <a:r>
              <a:rPr lang="nl-NL" dirty="0"/>
              <a:t>Transparantie, openheid, solidariteit</a:t>
            </a:r>
          </a:p>
          <a:p>
            <a:pPr>
              <a:lnSpc>
                <a:spcPct val="150000"/>
              </a:lnSpc>
            </a:pPr>
            <a:r>
              <a:rPr lang="nl-NL" b="1" dirty="0">
                <a:latin typeface="Open Sans Semibold" panose="020B0606030504020204" pitchFamily="34" charset="0"/>
                <a:ea typeface="Open Sans Semibold" panose="020B0606030504020204" pitchFamily="34" charset="0"/>
                <a:cs typeface="Open Sans Semibold" panose="020B0606030504020204" pitchFamily="34" charset="0"/>
              </a:rPr>
              <a:t>RES als product:</a:t>
            </a:r>
          </a:p>
          <a:p>
            <a:pPr lvl="1">
              <a:lnSpc>
                <a:spcPct val="150000"/>
              </a:lnSpc>
            </a:pPr>
            <a:r>
              <a:rPr lang="nl-NL" b="1" dirty="0">
                <a:latin typeface="Open Sans Semibold" panose="020B0606030504020204" pitchFamily="34" charset="0"/>
                <a:ea typeface="Open Sans Semibold" panose="020B0606030504020204" pitchFamily="34" charset="0"/>
                <a:cs typeface="Open Sans Semibold" panose="020B0606030504020204" pitchFamily="34" charset="0"/>
              </a:rPr>
              <a:t>Kwantitatief:</a:t>
            </a:r>
            <a:r>
              <a:rPr lang="nl-NL" b="1" dirty="0">
                <a:latin typeface="+mj-lt"/>
              </a:rPr>
              <a:t> </a:t>
            </a:r>
          </a:p>
          <a:p>
            <a:pPr lvl="2">
              <a:lnSpc>
                <a:spcPct val="150000"/>
              </a:lnSpc>
            </a:pPr>
            <a:r>
              <a:rPr lang="nl-NL" sz="1600" dirty="0"/>
              <a:t>zon – wind (35 </a:t>
            </a:r>
            <a:r>
              <a:rPr lang="nl-NL" sz="1600" dirty="0" err="1"/>
              <a:t>THw</a:t>
            </a:r>
            <a:r>
              <a:rPr lang="nl-NL" sz="1600" dirty="0"/>
              <a:t>)</a:t>
            </a:r>
          </a:p>
          <a:p>
            <a:pPr lvl="2">
              <a:lnSpc>
                <a:spcPct val="150000"/>
              </a:lnSpc>
            </a:pPr>
            <a:r>
              <a:rPr lang="nl-NL" sz="1600" dirty="0"/>
              <a:t>Warmtebronnen gebouwde omgeving (</a:t>
            </a:r>
            <a:r>
              <a:rPr lang="nl-NL" sz="1600" dirty="0" err="1"/>
              <a:t>aquathermie</a:t>
            </a:r>
            <a:r>
              <a:rPr lang="nl-NL" sz="1600" dirty="0"/>
              <a:t>, geothermie..)</a:t>
            </a:r>
          </a:p>
          <a:p>
            <a:pPr lvl="1">
              <a:lnSpc>
                <a:spcPct val="150000"/>
              </a:lnSpc>
            </a:pPr>
            <a:r>
              <a:rPr lang="nl-NL" b="1" dirty="0">
                <a:latin typeface="Open Sans Semibold" panose="020B0606030504020204" pitchFamily="34" charset="0"/>
                <a:ea typeface="Open Sans Semibold" panose="020B0606030504020204" pitchFamily="34" charset="0"/>
                <a:cs typeface="Open Sans Semibold" panose="020B0606030504020204" pitchFamily="34" charset="0"/>
              </a:rPr>
              <a:t>Kwalitatief: </a:t>
            </a:r>
          </a:p>
          <a:p>
            <a:pPr lvl="2">
              <a:lnSpc>
                <a:spcPct val="150000"/>
              </a:lnSpc>
            </a:pPr>
            <a:r>
              <a:rPr lang="nl-NL" sz="1600" dirty="0"/>
              <a:t>afweging omgevingskwaliteit (ruimtelijke inpassing)</a:t>
            </a:r>
          </a:p>
          <a:p>
            <a:pPr lvl="2">
              <a:lnSpc>
                <a:spcPct val="150000"/>
              </a:lnSpc>
            </a:pPr>
            <a:r>
              <a:rPr lang="nl-NL" sz="1600" dirty="0"/>
              <a:t>én systeemefficiëntie</a:t>
            </a:r>
          </a:p>
          <a:p>
            <a:pPr lvl="2">
              <a:lnSpc>
                <a:spcPct val="150000"/>
              </a:lnSpc>
            </a:pPr>
            <a:r>
              <a:rPr lang="nl-NL" sz="1600" dirty="0"/>
              <a:t>én bestuurlijk en maatschappelijk draagvlak</a:t>
            </a:r>
          </a:p>
          <a:p>
            <a:pPr marL="0" indent="0">
              <a:buFont typeface="Arial" panose="020B0604020202020204" pitchFamily="34" charset="0"/>
              <a:buNone/>
            </a:pPr>
            <a:endParaRPr lang="nl-NL" sz="1600" b="1" dirty="0">
              <a:latin typeface="Open Sans Semibold" panose="020B0606030504020204" pitchFamily="34" charset="0"/>
              <a:ea typeface="Open Sans Semibold" panose="020B0606030504020204" pitchFamily="34" charset="0"/>
              <a:cs typeface="Open Sans Semibold" panose="020B0606030504020204" pitchFamily="34" charset="0"/>
            </a:endParaRPr>
          </a:p>
          <a:p>
            <a:pPr marL="0" indent="0">
              <a:buFont typeface="Arial" panose="020B0604020202020204" pitchFamily="34" charset="0"/>
              <a:buNone/>
            </a:pPr>
            <a:endParaRPr lang="nl-NL" sz="1600" dirty="0"/>
          </a:p>
          <a:p>
            <a:pPr>
              <a:buClr>
                <a:srgbClr val="7DC2C1"/>
              </a:buClr>
            </a:pPr>
            <a:endParaRPr lang="en-US" dirty="0"/>
          </a:p>
        </p:txBody>
      </p:sp>
    </p:spTree>
    <p:extLst>
      <p:ext uri="{BB962C8B-B14F-4D97-AF65-F5344CB8AC3E}">
        <p14:creationId xmlns:p14="http://schemas.microsoft.com/office/powerpoint/2010/main" val="174070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095C-E377-4DA1-8B18-CD327BAED033}"/>
              </a:ext>
            </a:extLst>
          </p:cNvPr>
          <p:cNvSpPr>
            <a:spLocks noGrp="1"/>
          </p:cNvSpPr>
          <p:nvPr>
            <p:ph type="title"/>
          </p:nvPr>
        </p:nvSpPr>
        <p:spPr/>
        <p:txBody>
          <a:bodyPr/>
          <a:lstStyle/>
          <a:p>
            <a:r>
              <a:rPr lang="nl-NL" dirty="0"/>
              <a:t>Aanpak van de opgave</a:t>
            </a:r>
            <a:endParaRPr lang="en-US" dirty="0"/>
          </a:p>
        </p:txBody>
      </p:sp>
      <p:sp>
        <p:nvSpPr>
          <p:cNvPr id="3" name="Content Placeholder 2">
            <a:extLst>
              <a:ext uri="{FF2B5EF4-FFF2-40B4-BE49-F238E27FC236}">
                <a16:creationId xmlns:a16="http://schemas.microsoft.com/office/drawing/2014/main" id="{F0A84494-9139-4734-BAE5-6CDD0BF9E4D2}"/>
              </a:ext>
            </a:extLst>
          </p:cNvPr>
          <p:cNvSpPr>
            <a:spLocks noGrp="1"/>
          </p:cNvSpPr>
          <p:nvPr>
            <p:ph idx="1"/>
          </p:nvPr>
        </p:nvSpPr>
        <p:spPr/>
        <p:txBody>
          <a:bodyPr/>
          <a:lstStyle/>
          <a:p>
            <a:r>
              <a:rPr lang="nl-NL" dirty="0"/>
              <a:t>Capaciteit vrij maken </a:t>
            </a:r>
          </a:p>
          <a:p>
            <a:r>
              <a:rPr lang="en-US" dirty="0" err="1"/>
              <a:t>Eigenaarschap</a:t>
            </a:r>
            <a:r>
              <a:rPr lang="en-US" dirty="0"/>
              <a:t> </a:t>
            </a:r>
            <a:r>
              <a:rPr lang="en-US" dirty="0" err="1"/>
              <a:t>voelbaar</a:t>
            </a:r>
            <a:r>
              <a:rPr lang="en-US" dirty="0"/>
              <a:t> </a:t>
            </a:r>
            <a:r>
              <a:rPr lang="en-US" dirty="0" err="1"/>
              <a:t>maken</a:t>
            </a:r>
            <a:endParaRPr lang="en-US" dirty="0"/>
          </a:p>
          <a:p>
            <a:r>
              <a:rPr lang="en-US" dirty="0" err="1"/>
              <a:t>Aandacht</a:t>
            </a:r>
            <a:r>
              <a:rPr lang="en-US" dirty="0"/>
              <a:t> </a:t>
            </a:r>
            <a:r>
              <a:rPr lang="en-US" dirty="0" err="1"/>
              <a:t>voor</a:t>
            </a:r>
            <a:r>
              <a:rPr lang="en-US" dirty="0"/>
              <a:t> </a:t>
            </a:r>
            <a:r>
              <a:rPr lang="en-US" dirty="0" err="1"/>
              <a:t>zorgvuldigheid</a:t>
            </a:r>
            <a:r>
              <a:rPr lang="en-US" dirty="0"/>
              <a:t> (</a:t>
            </a:r>
            <a:r>
              <a:rPr lang="en-US" dirty="0" err="1"/>
              <a:t>informatievoorziening</a:t>
            </a:r>
            <a:r>
              <a:rPr lang="en-US" dirty="0"/>
              <a:t> </a:t>
            </a:r>
            <a:r>
              <a:rPr lang="en-US" dirty="0" err="1"/>
              <a:t>bijv</a:t>
            </a:r>
            <a:r>
              <a:rPr lang="en-US" dirty="0"/>
              <a:t>.) </a:t>
            </a:r>
          </a:p>
          <a:p>
            <a:endParaRPr lang="en-US" dirty="0"/>
          </a:p>
          <a:p>
            <a:r>
              <a:rPr lang="en-US" dirty="0" err="1"/>
              <a:t>Waardeer</a:t>
            </a:r>
            <a:r>
              <a:rPr lang="en-US" dirty="0"/>
              <a:t> de </a:t>
            </a:r>
            <a:r>
              <a:rPr lang="en-US" dirty="0" err="1"/>
              <a:t>standpunten</a:t>
            </a:r>
            <a:r>
              <a:rPr lang="en-US" dirty="0"/>
              <a:t> van de </a:t>
            </a:r>
            <a:r>
              <a:rPr lang="en-US" dirty="0" err="1"/>
              <a:t>ander</a:t>
            </a:r>
            <a:endParaRPr lang="en-US" dirty="0"/>
          </a:p>
          <a:p>
            <a:r>
              <a:rPr lang="en-US" dirty="0" err="1"/>
              <a:t>Onderzoek</a:t>
            </a:r>
            <a:r>
              <a:rPr lang="en-US" dirty="0"/>
              <a:t> </a:t>
            </a:r>
            <a:r>
              <a:rPr lang="en-US" dirty="0" err="1"/>
              <a:t>gezamenlijk</a:t>
            </a:r>
            <a:r>
              <a:rPr lang="en-US" dirty="0"/>
              <a:t> </a:t>
            </a:r>
            <a:r>
              <a:rPr lang="en-US" dirty="0" err="1"/>
              <a:t>waar</a:t>
            </a:r>
            <a:r>
              <a:rPr lang="en-US" dirty="0"/>
              <a:t> de </a:t>
            </a:r>
            <a:r>
              <a:rPr lang="en-US" dirty="0" err="1"/>
              <a:t>ruimte</a:t>
            </a:r>
            <a:r>
              <a:rPr lang="en-US" dirty="0"/>
              <a:t> </a:t>
            </a:r>
            <a:r>
              <a:rPr lang="en-US" dirty="0" err="1"/>
              <a:t>voor</a:t>
            </a:r>
            <a:r>
              <a:rPr lang="en-US" dirty="0"/>
              <a:t> </a:t>
            </a:r>
            <a:r>
              <a:rPr lang="en-US" dirty="0" err="1"/>
              <a:t>oplossingen</a:t>
            </a:r>
            <a:r>
              <a:rPr lang="en-US" dirty="0"/>
              <a:t> </a:t>
            </a:r>
            <a:r>
              <a:rPr lang="en-US" dirty="0" err="1"/>
              <a:t>ligt</a:t>
            </a:r>
            <a:endParaRPr lang="en-US" dirty="0"/>
          </a:p>
          <a:p>
            <a:r>
              <a:rPr lang="en-US" dirty="0" err="1"/>
              <a:t>Samen</a:t>
            </a:r>
            <a:r>
              <a:rPr lang="en-US" dirty="0"/>
              <a:t> </a:t>
            </a:r>
            <a:r>
              <a:rPr lang="en-US" dirty="0" err="1"/>
              <a:t>kansen</a:t>
            </a:r>
            <a:r>
              <a:rPr lang="en-US" dirty="0"/>
              <a:t> </a:t>
            </a:r>
            <a:r>
              <a:rPr lang="en-US" dirty="0" err="1"/>
              <a:t>en</a:t>
            </a:r>
            <a:r>
              <a:rPr lang="en-US" dirty="0"/>
              <a:t> scenario’s </a:t>
            </a:r>
            <a:r>
              <a:rPr lang="en-US" dirty="0" err="1"/>
              <a:t>ontwikkelen</a:t>
            </a:r>
            <a:endParaRPr lang="en-US" dirty="0"/>
          </a:p>
          <a:p>
            <a:r>
              <a:rPr lang="en-US" dirty="0" err="1"/>
              <a:t>Benutten</a:t>
            </a:r>
            <a:r>
              <a:rPr lang="en-US" dirty="0"/>
              <a:t> van </a:t>
            </a:r>
            <a:r>
              <a:rPr lang="en-US" dirty="0" err="1"/>
              <a:t>bestaande</a:t>
            </a:r>
            <a:r>
              <a:rPr lang="en-US" dirty="0"/>
              <a:t> </a:t>
            </a:r>
            <a:r>
              <a:rPr lang="en-US" dirty="0" err="1"/>
              <a:t>initiatieven</a:t>
            </a:r>
            <a:endParaRPr lang="en-US" dirty="0"/>
          </a:p>
          <a:p>
            <a:endParaRPr lang="en-US" dirty="0"/>
          </a:p>
          <a:p>
            <a:r>
              <a:rPr lang="en-US" dirty="0" err="1"/>
              <a:t>werken</a:t>
            </a:r>
            <a:r>
              <a:rPr lang="en-US" dirty="0"/>
              <a:t> </a:t>
            </a:r>
            <a:r>
              <a:rPr lang="en-US" dirty="0" err="1"/>
              <a:t>aan</a:t>
            </a:r>
            <a:r>
              <a:rPr lang="en-US" dirty="0"/>
              <a:t> </a:t>
            </a:r>
            <a:r>
              <a:rPr lang="en-US" dirty="0" err="1"/>
              <a:t>versterken</a:t>
            </a:r>
            <a:r>
              <a:rPr lang="en-US" dirty="0"/>
              <a:t> van </a:t>
            </a:r>
            <a:r>
              <a:rPr lang="en-US" dirty="0" err="1"/>
              <a:t>samenwerking</a:t>
            </a:r>
            <a:endParaRPr lang="en-US" dirty="0"/>
          </a:p>
          <a:p>
            <a:r>
              <a:rPr lang="en-US" dirty="0" err="1"/>
              <a:t>Alleen</a:t>
            </a:r>
            <a:r>
              <a:rPr lang="en-US" dirty="0"/>
              <a:t> los je </a:t>
            </a:r>
            <a:r>
              <a:rPr lang="en-US" dirty="0" err="1"/>
              <a:t>niets</a:t>
            </a:r>
            <a:r>
              <a:rPr lang="en-US" dirty="0"/>
              <a:t> op; je </a:t>
            </a:r>
            <a:r>
              <a:rPr lang="en-US" dirty="0" err="1"/>
              <a:t>hebt</a:t>
            </a:r>
            <a:r>
              <a:rPr lang="en-US" dirty="0"/>
              <a:t> </a:t>
            </a:r>
            <a:r>
              <a:rPr lang="en-US" dirty="0" err="1"/>
              <a:t>elkaar</a:t>
            </a:r>
            <a:r>
              <a:rPr lang="en-US" dirty="0"/>
              <a:t> </a:t>
            </a:r>
            <a:r>
              <a:rPr lang="en-US" dirty="0" err="1"/>
              <a:t>nodig</a:t>
            </a:r>
            <a:endParaRPr lang="en-US" dirty="0"/>
          </a:p>
          <a:p>
            <a:pPr marL="0" indent="0">
              <a:buNone/>
            </a:pPr>
            <a:endParaRPr lang="en-US" dirty="0"/>
          </a:p>
          <a:p>
            <a:endParaRPr lang="en-US" dirty="0"/>
          </a:p>
          <a:p>
            <a:pPr marL="0" indent="0">
              <a:buNone/>
            </a:pPr>
            <a:endParaRPr lang="en-US" sz="4000" b="1" dirty="0"/>
          </a:p>
        </p:txBody>
      </p:sp>
      <p:sp>
        <p:nvSpPr>
          <p:cNvPr id="4" name="Date Placeholder 3">
            <a:extLst>
              <a:ext uri="{FF2B5EF4-FFF2-40B4-BE49-F238E27FC236}">
                <a16:creationId xmlns:a16="http://schemas.microsoft.com/office/drawing/2014/main" id="{E4A8086F-A14B-4AA1-A72B-6A4C8AFD21AC}"/>
              </a:ext>
            </a:extLst>
          </p:cNvPr>
          <p:cNvSpPr>
            <a:spLocks noGrp="1"/>
          </p:cNvSpPr>
          <p:nvPr>
            <p:ph type="dt" sz="half" idx="10"/>
          </p:nvPr>
        </p:nvSpPr>
        <p:spPr/>
        <p:txBody>
          <a:body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91BB9106-F08B-47F8-B24A-C882146E481A}"/>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29152493-57A9-4AE4-9D94-2B5D9C2E2233}"/>
              </a:ext>
            </a:extLst>
          </p:cNvPr>
          <p:cNvSpPr>
            <a:spLocks noGrp="1"/>
          </p:cNvSpPr>
          <p:nvPr>
            <p:ph type="sldNum" sz="quarter" idx="12"/>
          </p:nvPr>
        </p:nvSpPr>
        <p:spPr/>
        <p:txBody>
          <a:bodyPr/>
          <a:lstStyle/>
          <a:p>
            <a:fld id="{63D2515C-A37A-744F-8DA2-E1C9190E5349}" type="slidenum">
              <a:rPr lang="nl-NL" smtClean="0"/>
              <a:pPr/>
              <a:t>5</a:t>
            </a:fld>
            <a:endParaRPr lang="nl-NL" dirty="0"/>
          </a:p>
        </p:txBody>
      </p:sp>
    </p:spTree>
    <p:extLst>
      <p:ext uri="{BB962C8B-B14F-4D97-AF65-F5344CB8AC3E}">
        <p14:creationId xmlns:p14="http://schemas.microsoft.com/office/powerpoint/2010/main" val="36993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EA60-03F9-48D2-8911-3BA89F174B75}"/>
              </a:ext>
            </a:extLst>
          </p:cNvPr>
          <p:cNvSpPr>
            <a:spLocks noGrp="1"/>
          </p:cNvSpPr>
          <p:nvPr>
            <p:ph type="title"/>
          </p:nvPr>
        </p:nvSpPr>
        <p:spPr/>
        <p:txBody>
          <a:bodyPr/>
          <a:lstStyle/>
          <a:p>
            <a:r>
              <a:rPr lang="nl-NL" dirty="0"/>
              <a:t>Gevoel voor ambitie &amp; realiteit</a:t>
            </a:r>
            <a:endParaRPr lang="en-US" dirty="0"/>
          </a:p>
        </p:txBody>
      </p:sp>
      <p:sp>
        <p:nvSpPr>
          <p:cNvPr id="3" name="Content Placeholder 2">
            <a:extLst>
              <a:ext uri="{FF2B5EF4-FFF2-40B4-BE49-F238E27FC236}">
                <a16:creationId xmlns:a16="http://schemas.microsoft.com/office/drawing/2014/main" id="{8BB1F5E1-7B7D-4930-89E8-343413B9D9DB}"/>
              </a:ext>
            </a:extLst>
          </p:cNvPr>
          <p:cNvSpPr>
            <a:spLocks noGrp="1"/>
          </p:cNvSpPr>
          <p:nvPr>
            <p:ph idx="1"/>
          </p:nvPr>
        </p:nvSpPr>
        <p:spPr>
          <a:xfrm>
            <a:off x="695325" y="1341438"/>
            <a:ext cx="10881482" cy="4580212"/>
          </a:xfrm>
        </p:spPr>
        <p:txBody>
          <a:bodyPr/>
          <a:lstStyle/>
          <a:p>
            <a:r>
              <a:rPr lang="nl-NL" dirty="0"/>
              <a:t>RES is gericht op doelen 2030 en 2050</a:t>
            </a:r>
          </a:p>
          <a:p>
            <a:endParaRPr lang="nl-NL" dirty="0"/>
          </a:p>
          <a:p>
            <a:r>
              <a:rPr lang="nl-NL" dirty="0"/>
              <a:t>Niet alles vooraf duidelijk: sturen in onzekerheid</a:t>
            </a:r>
          </a:p>
          <a:p>
            <a:endParaRPr lang="nl-NL" dirty="0"/>
          </a:p>
          <a:p>
            <a:r>
              <a:rPr lang="nl-NL" dirty="0"/>
              <a:t>RES is een meerjarig </a:t>
            </a:r>
            <a:r>
              <a:rPr lang="nl-NL" dirty="0" err="1"/>
              <a:t>samenwerkingproces</a:t>
            </a:r>
            <a:r>
              <a:rPr lang="nl-NL" dirty="0"/>
              <a:t> vanuit gelijkwaardigheid tussen overheden, in interactie met netbeheerders, maatschappelijke organisaties, bedrijven &amp; inwoners</a:t>
            </a:r>
          </a:p>
          <a:p>
            <a:endParaRPr lang="nl-NL" dirty="0"/>
          </a:p>
          <a:p>
            <a:r>
              <a:rPr lang="nl-NL" dirty="0"/>
              <a:t>Concept RES; een eerste keer het net ophalen, zichtbaar maken waar we staan</a:t>
            </a:r>
          </a:p>
          <a:p>
            <a:endParaRPr lang="nl-NL" dirty="0"/>
          </a:p>
          <a:p>
            <a:pPr marL="0" indent="0">
              <a:buNone/>
            </a:pPr>
            <a:endParaRPr lang="nl-NL" dirty="0"/>
          </a:p>
        </p:txBody>
      </p:sp>
      <p:sp>
        <p:nvSpPr>
          <p:cNvPr id="4" name="Date Placeholder 3">
            <a:extLst>
              <a:ext uri="{FF2B5EF4-FFF2-40B4-BE49-F238E27FC236}">
                <a16:creationId xmlns:a16="http://schemas.microsoft.com/office/drawing/2014/main" id="{067F6050-65F6-4C9F-B0AB-8BF673A17F6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3411D-B9B8-4419-B5AA-AFBB75854EC6}" type="datetime1">
              <a:rPr kumimoji="0" lang="en-US" sz="800" b="0" i="0" u="none" strike="noStrike" kern="1200" cap="none" spc="0" normalizeH="0" baseline="0" noProof="0" smtClean="0">
                <a:ln>
                  <a:noFill/>
                </a:ln>
                <a:solidFill>
                  <a:srgbClr val="1D344D"/>
                </a:solidFill>
                <a:effectLst/>
                <a:uLnTx/>
                <a:uFillTx/>
                <a:latin typeface="Open Sans Light"/>
                <a:cs typeface="Open Sans Light" panose="020B0604020202020204" charset="0"/>
              </a:rPr>
              <a:pPr marL="0" marR="0" lvl="0" indent="0" algn="r" defTabSz="914400" rtl="0" eaLnBrk="1" fontAlgn="auto" latinLnBrk="0" hangingPunct="1">
                <a:lnSpc>
                  <a:spcPct val="100000"/>
                </a:lnSpc>
                <a:spcBef>
                  <a:spcPts val="0"/>
                </a:spcBef>
                <a:spcAft>
                  <a:spcPts val="0"/>
                </a:spcAft>
                <a:buClrTx/>
                <a:buSzTx/>
                <a:buFontTx/>
                <a:buNone/>
                <a:tabLst/>
                <a:defRPr/>
              </a:pPr>
              <a:t>2/24/2020</a:t>
            </a:fld>
            <a:endParaRPr kumimoji="0" lang="nl-NL" sz="800" b="0" i="0" u="none" strike="noStrike" kern="1200" cap="none" spc="0" normalizeH="0" baseline="0" noProof="0" dirty="0">
              <a:ln>
                <a:noFill/>
              </a:ln>
              <a:solidFill>
                <a:srgbClr val="1D344D"/>
              </a:solidFill>
              <a:effectLst/>
              <a:uLnTx/>
              <a:uFillTx/>
              <a:latin typeface="Open Sans Light"/>
              <a:cs typeface="Open Sans Light" panose="020B0604020202020204" charset="0"/>
            </a:endParaRPr>
          </a:p>
        </p:txBody>
      </p:sp>
      <p:sp>
        <p:nvSpPr>
          <p:cNvPr id="5" name="Footer Placeholder 4">
            <a:extLst>
              <a:ext uri="{FF2B5EF4-FFF2-40B4-BE49-F238E27FC236}">
                <a16:creationId xmlns:a16="http://schemas.microsoft.com/office/drawing/2014/main" id="{B48A6EFE-363A-45D7-AA5B-EBA59EAB96A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srgbClr val="233D5A"/>
              </a:solidFill>
              <a:effectLst/>
              <a:uLnTx/>
              <a:uFillTx/>
              <a:latin typeface="Open Sans Light"/>
              <a:cs typeface="Open Sans Light" panose="020B0604020202020204" charset="0"/>
            </a:endParaRPr>
          </a:p>
        </p:txBody>
      </p:sp>
      <p:sp>
        <p:nvSpPr>
          <p:cNvPr id="6" name="Slide Number Placeholder 5">
            <a:extLst>
              <a:ext uri="{FF2B5EF4-FFF2-40B4-BE49-F238E27FC236}">
                <a16:creationId xmlns:a16="http://schemas.microsoft.com/office/drawing/2014/main" id="{0553B1AF-16D2-4E3B-A261-90BED85561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D2515C-A37A-744F-8DA2-E1C9190E5349}" type="slidenum">
              <a:rPr kumimoji="0" lang="nl-NL" sz="800" b="0" i="0" u="none" strike="noStrike" kern="1200" cap="none" spc="0" normalizeH="0" baseline="0" noProof="0" smtClean="0">
                <a:ln>
                  <a:noFill/>
                </a:ln>
                <a:solidFill>
                  <a:srgbClr val="1D344D"/>
                </a:solidFill>
                <a:effectLst/>
                <a:uLnTx/>
                <a:uFillTx/>
                <a:latin typeface="Open Sans Light"/>
                <a:cs typeface="Open Sans Light" panose="020B060402020202020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800" b="0" i="0" u="none" strike="noStrike" kern="1200" cap="none" spc="0" normalizeH="0" baseline="0" noProof="0" dirty="0">
              <a:ln>
                <a:noFill/>
              </a:ln>
              <a:solidFill>
                <a:srgbClr val="1D344D"/>
              </a:solidFill>
              <a:effectLst/>
              <a:uLnTx/>
              <a:uFillTx/>
              <a:latin typeface="Open Sans Light"/>
              <a:cs typeface="Open Sans Light" panose="020B0604020202020204" charset="0"/>
            </a:endParaRPr>
          </a:p>
        </p:txBody>
      </p:sp>
    </p:spTree>
    <p:extLst>
      <p:ext uri="{BB962C8B-B14F-4D97-AF65-F5344CB8AC3E}">
        <p14:creationId xmlns:p14="http://schemas.microsoft.com/office/powerpoint/2010/main" val="145902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C2E127-942F-44EB-B574-857A10E136D1}"/>
              </a:ext>
            </a:extLst>
          </p:cNvPr>
          <p:cNvSpPr>
            <a:spLocks noGrp="1"/>
          </p:cNvSpPr>
          <p:nvPr>
            <p:ph type="title"/>
          </p:nvPr>
        </p:nvSpPr>
        <p:spPr/>
        <p:txBody>
          <a:bodyPr/>
          <a:lstStyle/>
          <a:p>
            <a:r>
              <a:rPr lang="nl-NL" dirty="0"/>
              <a:t>Dank voor uw aandacht!</a:t>
            </a:r>
          </a:p>
        </p:txBody>
      </p:sp>
      <p:pic>
        <p:nvPicPr>
          <p:cNvPr id="7" name="Tijdelijke aanduiding voor inhoud 6">
            <a:extLst>
              <a:ext uri="{FF2B5EF4-FFF2-40B4-BE49-F238E27FC236}">
                <a16:creationId xmlns:a16="http://schemas.microsoft.com/office/drawing/2014/main" id="{2521C436-B9E5-44AF-A24C-10E59831EEC6}"/>
              </a:ext>
            </a:extLst>
          </p:cNvPr>
          <p:cNvPicPr>
            <a:picLocks noGrp="1" noChangeAspect="1"/>
          </p:cNvPicPr>
          <p:nvPr>
            <p:ph idx="1"/>
          </p:nvPr>
        </p:nvPicPr>
        <p:blipFill>
          <a:blip r:embed="rId2"/>
          <a:stretch>
            <a:fillRect/>
          </a:stretch>
        </p:blipFill>
        <p:spPr>
          <a:xfrm>
            <a:off x="755651" y="2783446"/>
            <a:ext cx="5035550" cy="3243733"/>
          </a:xfrm>
          <a:prstGeom prst="rect">
            <a:avLst/>
          </a:prstGeom>
        </p:spPr>
      </p:pic>
      <p:sp>
        <p:nvSpPr>
          <p:cNvPr id="4" name="Tijdelijke aanduiding voor datum 3">
            <a:extLst>
              <a:ext uri="{FF2B5EF4-FFF2-40B4-BE49-F238E27FC236}">
                <a16:creationId xmlns:a16="http://schemas.microsoft.com/office/drawing/2014/main" id="{E68CC3B9-73EA-4869-9FB8-4D4A18476E56}"/>
              </a:ext>
            </a:extLst>
          </p:cNvPr>
          <p:cNvSpPr>
            <a:spLocks noGrp="1"/>
          </p:cNvSpPr>
          <p:nvPr>
            <p:ph type="dt" sz="half" idx="10"/>
          </p:nvPr>
        </p:nvSpPr>
        <p:spPr/>
        <p:txBody>
          <a:bodyPr/>
          <a:lstStyle/>
          <a:p>
            <a:fld id="{BFE3411D-B9B8-4419-B5AA-AFBB75854EC6}" type="datetime1">
              <a:rPr lang="en-US" smtClean="0"/>
              <a:t>2/24/2020</a:t>
            </a:fld>
            <a:endParaRPr lang="nl-NL" dirty="0"/>
          </a:p>
        </p:txBody>
      </p:sp>
      <p:sp>
        <p:nvSpPr>
          <p:cNvPr id="5" name="Tijdelijke aanduiding voor voettekst 4">
            <a:extLst>
              <a:ext uri="{FF2B5EF4-FFF2-40B4-BE49-F238E27FC236}">
                <a16:creationId xmlns:a16="http://schemas.microsoft.com/office/drawing/2014/main" id="{DE992D89-D35C-480E-B959-D1C352C88E43}"/>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A3642BB-1467-4749-A3FB-818C8E96DB97}"/>
              </a:ext>
            </a:extLst>
          </p:cNvPr>
          <p:cNvSpPr>
            <a:spLocks noGrp="1"/>
          </p:cNvSpPr>
          <p:nvPr>
            <p:ph type="sldNum" sz="quarter" idx="12"/>
          </p:nvPr>
        </p:nvSpPr>
        <p:spPr/>
        <p:txBody>
          <a:bodyPr/>
          <a:lstStyle/>
          <a:p>
            <a:fld id="{63D2515C-A37A-744F-8DA2-E1C9190E5349}" type="slidenum">
              <a:rPr lang="nl-NL" smtClean="0"/>
              <a:pPr/>
              <a:t>7</a:t>
            </a:fld>
            <a:endParaRPr lang="nl-NL" dirty="0"/>
          </a:p>
        </p:txBody>
      </p:sp>
      <p:sp>
        <p:nvSpPr>
          <p:cNvPr id="13" name="Rechthoek 12">
            <a:extLst>
              <a:ext uri="{FF2B5EF4-FFF2-40B4-BE49-F238E27FC236}">
                <a16:creationId xmlns:a16="http://schemas.microsoft.com/office/drawing/2014/main" id="{937E453D-DE6F-4DF4-BA21-8794518B2847}"/>
              </a:ext>
            </a:extLst>
          </p:cNvPr>
          <p:cNvSpPr/>
          <p:nvPr/>
        </p:nvSpPr>
        <p:spPr>
          <a:xfrm>
            <a:off x="6400800" y="2469302"/>
            <a:ext cx="6096000" cy="3693319"/>
          </a:xfrm>
          <a:prstGeom prst="rect">
            <a:avLst/>
          </a:prstGeom>
        </p:spPr>
        <p:txBody>
          <a:bodyPr>
            <a:spAutoFit/>
          </a:bodyPr>
          <a:lstStyle/>
          <a:p>
            <a:endParaRPr lang="nl-NL" dirty="0"/>
          </a:p>
          <a:p>
            <a:r>
              <a:rPr lang="nl-NL" dirty="0"/>
              <a:t>Bart van Aalst</a:t>
            </a:r>
          </a:p>
          <a:p>
            <a:r>
              <a:rPr lang="nl-NL" dirty="0"/>
              <a:t>Accounthouder Regio Noord</a:t>
            </a:r>
          </a:p>
          <a:p>
            <a:r>
              <a:rPr lang="nl-NL" dirty="0"/>
              <a:t>M: +31 (0) 6 10407043</a:t>
            </a:r>
          </a:p>
          <a:p>
            <a:r>
              <a:rPr lang="nl-NL" dirty="0"/>
              <a:t>@: b.vanaalst@npres.nl </a:t>
            </a:r>
          </a:p>
          <a:p>
            <a:r>
              <a:rPr lang="nl-NL" dirty="0"/>
              <a:t>- - - - - - - - - - - - - - - - - - - - - - - - - - - - -</a:t>
            </a:r>
          </a:p>
          <a:p>
            <a:r>
              <a:rPr lang="nl-NL" dirty="0"/>
              <a:t>Karen Arpad</a:t>
            </a:r>
          </a:p>
          <a:p>
            <a:r>
              <a:rPr lang="nl-NL" dirty="0"/>
              <a:t>manager programmalijn &amp; regio ondersteuning</a:t>
            </a:r>
          </a:p>
          <a:p>
            <a:r>
              <a:rPr lang="nl-NL" dirty="0"/>
              <a:t>M: +31 (0) 6 18609390</a:t>
            </a:r>
          </a:p>
          <a:p>
            <a:r>
              <a:rPr lang="nl-NL" dirty="0"/>
              <a:t>@: k.arpad@npres.nl</a:t>
            </a:r>
          </a:p>
          <a:p>
            <a:r>
              <a:rPr lang="nl-NL" dirty="0"/>
              <a:t>- - - - - - - - - - - - - - - - - - - - - - - - - - - -</a:t>
            </a:r>
          </a:p>
          <a:p>
            <a:r>
              <a:rPr lang="nl-NL" dirty="0"/>
              <a:t>W: www.regionale-energiestrategie.nl</a:t>
            </a:r>
          </a:p>
          <a:p>
            <a:endParaRPr lang="nl-NL" dirty="0"/>
          </a:p>
        </p:txBody>
      </p:sp>
    </p:spTree>
    <p:extLst>
      <p:ext uri="{BB962C8B-B14F-4D97-AF65-F5344CB8AC3E}">
        <p14:creationId xmlns:p14="http://schemas.microsoft.com/office/powerpoint/2010/main" val="141497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F1F9-E6AB-4D51-9681-DC69CF465167}"/>
              </a:ext>
            </a:extLst>
          </p:cNvPr>
          <p:cNvSpPr>
            <a:spLocks noGrp="1"/>
          </p:cNvSpPr>
          <p:nvPr>
            <p:ph type="title"/>
          </p:nvPr>
        </p:nvSpPr>
        <p:spPr/>
        <p:txBody>
          <a:bodyPr/>
          <a:lstStyle/>
          <a:p>
            <a:r>
              <a:rPr lang="nl-NL" dirty="0"/>
              <a:t>Belangrijke Data RES-proces </a:t>
            </a:r>
          </a:p>
        </p:txBody>
      </p:sp>
      <p:sp>
        <p:nvSpPr>
          <p:cNvPr id="3" name="Content Placeholder 2">
            <a:extLst>
              <a:ext uri="{FF2B5EF4-FFF2-40B4-BE49-F238E27FC236}">
                <a16:creationId xmlns:a16="http://schemas.microsoft.com/office/drawing/2014/main" id="{9EC5061C-08A1-40C4-9237-7F87A1313212}"/>
              </a:ext>
            </a:extLst>
          </p:cNvPr>
          <p:cNvSpPr>
            <a:spLocks noGrp="1"/>
          </p:cNvSpPr>
          <p:nvPr>
            <p:ph idx="1"/>
          </p:nvPr>
        </p:nvSpPr>
        <p:spPr>
          <a:xfrm>
            <a:off x="695325" y="1879016"/>
            <a:ext cx="5035625" cy="3816348"/>
          </a:xfrm>
        </p:spPr>
        <p:txBody>
          <a:bodyPr/>
          <a:lstStyle/>
          <a:p>
            <a:r>
              <a:rPr lang="nl-NL" b="1" dirty="0"/>
              <a:t>1 juni 2020</a:t>
            </a:r>
            <a:r>
              <a:rPr lang="nl-NL" dirty="0"/>
              <a:t>: inleveren van Concept RES t.b.v. analyse PBL</a:t>
            </a:r>
          </a:p>
          <a:p>
            <a:r>
              <a:rPr lang="nl-NL" b="1" dirty="0"/>
              <a:t>1 juni 2020 tot 1 augustus 2020</a:t>
            </a:r>
            <a:r>
              <a:rPr lang="nl-NL" dirty="0"/>
              <a:t>: PBL analyseert 30 </a:t>
            </a:r>
            <a:r>
              <a:rPr lang="nl-NL" dirty="0" err="1"/>
              <a:t>RES’en</a:t>
            </a:r>
            <a:endParaRPr lang="nl-NL" dirty="0"/>
          </a:p>
          <a:p>
            <a:r>
              <a:rPr lang="nl-NL" b="1" dirty="0"/>
              <a:t>19 augustus tot 15 september 2020</a:t>
            </a:r>
            <a:r>
              <a:rPr lang="nl-NL" dirty="0"/>
              <a:t>: duiding van de Concept RES in regio door NP RES</a:t>
            </a:r>
          </a:p>
          <a:p>
            <a:pPr lvl="1"/>
            <a:r>
              <a:rPr lang="nl-NL" sz="1800" dirty="0"/>
              <a:t>Regio: toelichting door NP RES n.a.v. de analyse door PBL t.b.v. aanscherping RES 1.0</a:t>
            </a:r>
          </a:p>
          <a:p>
            <a:pPr lvl="1"/>
            <a:r>
              <a:rPr lang="nl-NL" sz="1800" dirty="0"/>
              <a:t>Tussen regio’s: peer-</a:t>
            </a:r>
            <a:r>
              <a:rPr lang="nl-NL" sz="1800" dirty="0" err="1"/>
              <a:t>to</a:t>
            </a:r>
            <a:r>
              <a:rPr lang="nl-NL" sz="1800" dirty="0"/>
              <a:t>-peer gesprekken tussen regio’s n.a.v. analyse: kijkje in elkaars keuken, leren van elkaar op weg naar 1.0</a:t>
            </a:r>
          </a:p>
          <a:p>
            <a:r>
              <a:rPr lang="nl-NL" b="1" dirty="0"/>
              <a:t>19 augustus tot 1 oktober 2020</a:t>
            </a:r>
            <a:r>
              <a:rPr lang="nl-NL" dirty="0"/>
              <a:t>: duiding van de beeld over 30 </a:t>
            </a:r>
            <a:r>
              <a:rPr lang="nl-NL" dirty="0" err="1"/>
              <a:t>RES’en</a:t>
            </a:r>
            <a:r>
              <a:rPr lang="nl-NL" dirty="0"/>
              <a:t> met stakeholders door NP RES</a:t>
            </a:r>
          </a:p>
          <a:p>
            <a:pPr marL="0" indent="0">
              <a:buNone/>
            </a:pPr>
            <a:endParaRPr lang="nl-NL" dirty="0"/>
          </a:p>
        </p:txBody>
      </p:sp>
      <p:sp>
        <p:nvSpPr>
          <p:cNvPr id="4" name="Date Placeholder 3">
            <a:extLst>
              <a:ext uri="{FF2B5EF4-FFF2-40B4-BE49-F238E27FC236}">
                <a16:creationId xmlns:a16="http://schemas.microsoft.com/office/drawing/2014/main" id="{103FFA10-0153-47C9-A197-B7F5FBE84809}"/>
              </a:ext>
            </a:extLst>
          </p:cNvPr>
          <p:cNvSpPr>
            <a:spLocks noGrp="1"/>
          </p:cNvSpPr>
          <p:nvPr>
            <p:ph type="dt" sz="half" idx="10"/>
          </p:nvPr>
        </p:nvSpPr>
        <p:spPr/>
        <p:txBody>
          <a:bodyPr/>
          <a:lstStyle/>
          <a:p>
            <a:fld id="{BFE3411D-B9B8-4419-B5AA-AFBB75854EC6}" type="datetime1">
              <a:rPr lang="en-US" smtClean="0"/>
              <a:t>2/24/2020</a:t>
            </a:fld>
            <a:endParaRPr lang="nl-NL" dirty="0"/>
          </a:p>
        </p:txBody>
      </p:sp>
      <p:sp>
        <p:nvSpPr>
          <p:cNvPr id="5" name="Footer Placeholder 4">
            <a:extLst>
              <a:ext uri="{FF2B5EF4-FFF2-40B4-BE49-F238E27FC236}">
                <a16:creationId xmlns:a16="http://schemas.microsoft.com/office/drawing/2014/main" id="{AEA18363-5566-468C-8E4A-567F886B460B}"/>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B77CFCC0-D5BF-4570-9952-CC63E7BFE9EA}"/>
              </a:ext>
            </a:extLst>
          </p:cNvPr>
          <p:cNvSpPr>
            <a:spLocks noGrp="1"/>
          </p:cNvSpPr>
          <p:nvPr>
            <p:ph type="sldNum" sz="quarter" idx="12"/>
          </p:nvPr>
        </p:nvSpPr>
        <p:spPr/>
        <p:txBody>
          <a:bodyPr/>
          <a:lstStyle/>
          <a:p>
            <a:fld id="{63D2515C-A37A-744F-8DA2-E1C9190E5349}" type="slidenum">
              <a:rPr lang="nl-NL" smtClean="0"/>
              <a:pPr/>
              <a:t>8</a:t>
            </a:fld>
            <a:endParaRPr lang="nl-NL" dirty="0"/>
          </a:p>
        </p:txBody>
      </p:sp>
      <p:sp>
        <p:nvSpPr>
          <p:cNvPr id="7" name="Tijdelijke aanduiding voor tekst 6">
            <a:extLst>
              <a:ext uri="{FF2B5EF4-FFF2-40B4-BE49-F238E27FC236}">
                <a16:creationId xmlns:a16="http://schemas.microsoft.com/office/drawing/2014/main" id="{72DF09D7-29CB-4D9B-8BAE-D85CDBA8E9FD}"/>
              </a:ext>
            </a:extLst>
          </p:cNvPr>
          <p:cNvSpPr>
            <a:spLocks noGrp="1"/>
          </p:cNvSpPr>
          <p:nvPr>
            <p:ph type="body" sz="quarter" idx="13"/>
          </p:nvPr>
        </p:nvSpPr>
        <p:spPr/>
        <p:txBody>
          <a:bodyPr/>
          <a:lstStyle/>
          <a:p>
            <a:r>
              <a:rPr lang="nl-NL" dirty="0"/>
              <a:t>Tot najaar 2020</a:t>
            </a:r>
          </a:p>
        </p:txBody>
      </p:sp>
      <p:sp>
        <p:nvSpPr>
          <p:cNvPr id="8" name="Tijdelijke aanduiding voor inhoud 7">
            <a:extLst>
              <a:ext uri="{FF2B5EF4-FFF2-40B4-BE49-F238E27FC236}">
                <a16:creationId xmlns:a16="http://schemas.microsoft.com/office/drawing/2014/main" id="{4579CDD5-A98F-4EFD-8739-FC3EC98CFE18}"/>
              </a:ext>
            </a:extLst>
          </p:cNvPr>
          <p:cNvSpPr>
            <a:spLocks noGrp="1"/>
          </p:cNvSpPr>
          <p:nvPr>
            <p:ph idx="14"/>
          </p:nvPr>
        </p:nvSpPr>
        <p:spPr>
          <a:xfrm>
            <a:off x="6461050" y="1879016"/>
            <a:ext cx="5035625" cy="3824872"/>
          </a:xfrm>
        </p:spPr>
        <p:txBody>
          <a:bodyPr/>
          <a:lstStyle/>
          <a:p>
            <a:r>
              <a:rPr lang="nl-NL" b="1" dirty="0"/>
              <a:t>1 oktober 2020: </a:t>
            </a:r>
          </a:p>
          <a:p>
            <a:pPr lvl="1"/>
            <a:r>
              <a:rPr lang="nl-NL" dirty="0"/>
              <a:t>Advies NP RES opgeleverd</a:t>
            </a:r>
          </a:p>
          <a:p>
            <a:pPr lvl="1"/>
            <a:r>
              <a:rPr lang="nl-NL" dirty="0"/>
              <a:t>Deadline Klimaatakkoord m.b.t. verdelingssystematiek</a:t>
            </a:r>
          </a:p>
          <a:p>
            <a:pPr lvl="1"/>
            <a:r>
              <a:rPr lang="nl-NL" dirty="0"/>
              <a:t>Geaggregeerde beeld analyse PBL komen geaggregeerd online beschikbaar</a:t>
            </a:r>
          </a:p>
          <a:p>
            <a:r>
              <a:rPr lang="nl-NL" b="1" dirty="0"/>
              <a:t>Eind oktober 2020</a:t>
            </a:r>
            <a:r>
              <a:rPr lang="nl-NL" dirty="0"/>
              <a:t>: Klimaat &amp; Energieverkenning (KEV)</a:t>
            </a:r>
          </a:p>
          <a:p>
            <a:r>
              <a:rPr lang="nl-NL" b="1" dirty="0"/>
              <a:t>1 maart 2021</a:t>
            </a:r>
            <a:r>
              <a:rPr lang="nl-NL" dirty="0"/>
              <a:t>: RES 1.0</a:t>
            </a:r>
          </a:p>
          <a:p>
            <a:r>
              <a:rPr lang="nl-NL" b="1" dirty="0"/>
              <a:t>Najaar 2021</a:t>
            </a:r>
            <a:r>
              <a:rPr lang="nl-NL" dirty="0"/>
              <a:t>: Analyse PBL van RES 1.0</a:t>
            </a:r>
          </a:p>
          <a:p>
            <a:r>
              <a:rPr lang="nl-NL" b="1" dirty="0"/>
              <a:t>Eind oktober 2021 en 2022</a:t>
            </a:r>
            <a:r>
              <a:rPr lang="nl-NL" dirty="0"/>
              <a:t>: KEV</a:t>
            </a:r>
          </a:p>
          <a:p>
            <a:r>
              <a:rPr lang="nl-NL" b="1" dirty="0"/>
              <a:t>1 maart 2023</a:t>
            </a:r>
            <a:r>
              <a:rPr lang="nl-NL" dirty="0"/>
              <a:t>: RES 2.0</a:t>
            </a:r>
          </a:p>
          <a:p>
            <a:r>
              <a:rPr lang="nl-NL" dirty="0" err="1"/>
              <a:t>Ev</a:t>
            </a:r>
            <a:r>
              <a:rPr lang="nl-NL" dirty="0"/>
              <a:t> tot 2030</a:t>
            </a:r>
          </a:p>
          <a:p>
            <a:endParaRPr lang="nl-NL" dirty="0"/>
          </a:p>
        </p:txBody>
      </p:sp>
      <p:sp>
        <p:nvSpPr>
          <p:cNvPr id="9" name="Tijdelijke aanduiding voor tekst 8">
            <a:extLst>
              <a:ext uri="{FF2B5EF4-FFF2-40B4-BE49-F238E27FC236}">
                <a16:creationId xmlns:a16="http://schemas.microsoft.com/office/drawing/2014/main" id="{2FBAFF19-E9DA-465C-A45F-3F5927B5C9E8}"/>
              </a:ext>
            </a:extLst>
          </p:cNvPr>
          <p:cNvSpPr>
            <a:spLocks noGrp="1"/>
          </p:cNvSpPr>
          <p:nvPr>
            <p:ph type="body" sz="quarter" idx="15"/>
          </p:nvPr>
        </p:nvSpPr>
        <p:spPr/>
        <p:txBody>
          <a:bodyPr/>
          <a:lstStyle/>
          <a:p>
            <a:r>
              <a:rPr lang="nl-NL" dirty="0"/>
              <a:t>Vanaf najaar 2020</a:t>
            </a:r>
          </a:p>
        </p:txBody>
      </p:sp>
      <p:pic>
        <p:nvPicPr>
          <p:cNvPr id="10" name="Afbeelding 9">
            <a:extLst>
              <a:ext uri="{FF2B5EF4-FFF2-40B4-BE49-F238E27FC236}">
                <a16:creationId xmlns:a16="http://schemas.microsoft.com/office/drawing/2014/main" id="{E5D26000-6438-4A65-BB30-830C066C97C6}"/>
              </a:ext>
            </a:extLst>
          </p:cNvPr>
          <p:cNvPicPr>
            <a:picLocks noChangeAspect="1"/>
          </p:cNvPicPr>
          <p:nvPr/>
        </p:nvPicPr>
        <p:blipFill>
          <a:blip r:embed="rId2"/>
          <a:stretch>
            <a:fillRect/>
          </a:stretch>
        </p:blipFill>
        <p:spPr>
          <a:xfrm>
            <a:off x="9496425" y="5200339"/>
            <a:ext cx="2435598" cy="1161593"/>
          </a:xfrm>
          <a:prstGeom prst="rect">
            <a:avLst/>
          </a:prstGeom>
        </p:spPr>
      </p:pic>
    </p:spTree>
    <p:extLst>
      <p:ext uri="{BB962C8B-B14F-4D97-AF65-F5344CB8AC3E}">
        <p14:creationId xmlns:p14="http://schemas.microsoft.com/office/powerpoint/2010/main" val="421643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E78E-1CF3-4E78-9680-B52D398CF371}"/>
              </a:ext>
            </a:extLst>
          </p:cNvPr>
          <p:cNvSpPr>
            <a:spLocks noGrp="1"/>
          </p:cNvSpPr>
          <p:nvPr>
            <p:ph type="title"/>
          </p:nvPr>
        </p:nvSpPr>
        <p:spPr>
          <a:xfrm>
            <a:off x="3207224" y="301013"/>
            <a:ext cx="5936776" cy="762243"/>
          </a:xfrm>
        </p:spPr>
        <p:txBody>
          <a:bodyPr/>
          <a:lstStyle/>
          <a:p>
            <a:r>
              <a:rPr lang="nl-NL" dirty="0"/>
              <a:t>Samenwerken op meerdere </a:t>
            </a:r>
            <a:r>
              <a:rPr lang="nl-NL" dirty="0" err="1"/>
              <a:t>schaalniveau’s</a:t>
            </a:r>
            <a:endParaRPr lang="nl-NL" dirty="0"/>
          </a:p>
        </p:txBody>
      </p:sp>
      <p:sp>
        <p:nvSpPr>
          <p:cNvPr id="3" name="Content Placeholder 2">
            <a:extLst>
              <a:ext uri="{FF2B5EF4-FFF2-40B4-BE49-F238E27FC236}">
                <a16:creationId xmlns:a16="http://schemas.microsoft.com/office/drawing/2014/main" id="{D46FDF57-CC52-40A7-9F7C-5421DA79F38A}"/>
              </a:ext>
            </a:extLst>
          </p:cNvPr>
          <p:cNvSpPr>
            <a:spLocks noGrp="1"/>
          </p:cNvSpPr>
          <p:nvPr>
            <p:ph idx="1"/>
          </p:nvPr>
        </p:nvSpPr>
        <p:spPr/>
        <p:txBody>
          <a:bodyPr/>
          <a:lstStyle/>
          <a:p>
            <a:r>
              <a:rPr lang="nl-NL" sz="1600" dirty="0"/>
              <a:t>Global Goals</a:t>
            </a:r>
          </a:p>
          <a:p>
            <a:endParaRPr lang="nl-NL" sz="1600" dirty="0"/>
          </a:p>
          <a:p>
            <a:r>
              <a:rPr lang="nl-NL" sz="1600" dirty="0"/>
              <a:t>Europees Klimaatafspraken</a:t>
            </a:r>
          </a:p>
          <a:p>
            <a:endParaRPr lang="nl-NL" sz="1600" dirty="0"/>
          </a:p>
          <a:p>
            <a:r>
              <a:rPr lang="nl-NL" sz="1600" dirty="0"/>
              <a:t>Nederlands Klimaatakkoord</a:t>
            </a:r>
          </a:p>
          <a:p>
            <a:endParaRPr lang="nl-NL" sz="1600" dirty="0"/>
          </a:p>
          <a:p>
            <a:r>
              <a:rPr lang="nl-NL" sz="1600" dirty="0"/>
              <a:t>30 </a:t>
            </a:r>
            <a:r>
              <a:rPr lang="nl-NL" sz="1600" dirty="0" err="1"/>
              <a:t>RES’en</a:t>
            </a:r>
            <a:endParaRPr lang="nl-NL" sz="1600" dirty="0"/>
          </a:p>
          <a:p>
            <a:endParaRPr lang="nl-NL" sz="1600" dirty="0"/>
          </a:p>
          <a:p>
            <a:r>
              <a:rPr lang="nl-NL" sz="1600" dirty="0"/>
              <a:t>Decentraal energiebeleid provincie, waterschap, gemeente</a:t>
            </a:r>
          </a:p>
        </p:txBody>
      </p:sp>
      <p:sp>
        <p:nvSpPr>
          <p:cNvPr id="5" name="Footer Placeholder 4">
            <a:extLst>
              <a:ext uri="{FF2B5EF4-FFF2-40B4-BE49-F238E27FC236}">
                <a16:creationId xmlns:a16="http://schemas.microsoft.com/office/drawing/2014/main" id="{99BD41FC-26D3-47CB-B83F-8DC739233ECE}"/>
              </a:ext>
            </a:extLst>
          </p:cNvPr>
          <p:cNvSpPr>
            <a:spLocks noGrp="1"/>
          </p:cNvSpPr>
          <p:nvPr>
            <p:ph type="ftr" sz="quarter" idx="11"/>
          </p:nvPr>
        </p:nvSpPr>
        <p:spPr/>
        <p:txBody>
          <a:bodyPr/>
          <a:lstStyle/>
          <a:p>
            <a:endParaRPr lang="nl-NL" dirty="0"/>
          </a:p>
        </p:txBody>
      </p:sp>
      <p:sp>
        <p:nvSpPr>
          <p:cNvPr id="6" name="Slide Number Placeholder 5">
            <a:extLst>
              <a:ext uri="{FF2B5EF4-FFF2-40B4-BE49-F238E27FC236}">
                <a16:creationId xmlns:a16="http://schemas.microsoft.com/office/drawing/2014/main" id="{53CF0E0E-DDA7-4196-9A66-6430B8957573}"/>
              </a:ext>
            </a:extLst>
          </p:cNvPr>
          <p:cNvSpPr>
            <a:spLocks noGrp="1"/>
          </p:cNvSpPr>
          <p:nvPr>
            <p:ph type="sldNum" sz="quarter" idx="12"/>
          </p:nvPr>
        </p:nvSpPr>
        <p:spPr/>
        <p:txBody>
          <a:bodyPr/>
          <a:lstStyle/>
          <a:p>
            <a:fld id="{63D2515C-A37A-744F-8DA2-E1C9190E5349}" type="slidenum">
              <a:rPr lang="nl-NL" smtClean="0"/>
              <a:pPr/>
              <a:t>9</a:t>
            </a:fld>
            <a:endParaRPr lang="nl-NL" dirty="0"/>
          </a:p>
        </p:txBody>
      </p:sp>
      <p:sp>
        <p:nvSpPr>
          <p:cNvPr id="7" name="Text Placeholder 6">
            <a:extLst>
              <a:ext uri="{FF2B5EF4-FFF2-40B4-BE49-F238E27FC236}">
                <a16:creationId xmlns:a16="http://schemas.microsoft.com/office/drawing/2014/main" id="{8FEF66A2-319E-4C6B-803E-FAC862033FED}"/>
              </a:ext>
            </a:extLst>
          </p:cNvPr>
          <p:cNvSpPr>
            <a:spLocks noGrp="1"/>
          </p:cNvSpPr>
          <p:nvPr>
            <p:ph type="body" sz="quarter" idx="13"/>
          </p:nvPr>
        </p:nvSpPr>
        <p:spPr/>
        <p:txBody>
          <a:bodyPr/>
          <a:lstStyle/>
          <a:p>
            <a:r>
              <a:rPr lang="nl-NL" dirty="0"/>
              <a:t>Afspraken </a:t>
            </a:r>
          </a:p>
        </p:txBody>
      </p:sp>
      <p:sp>
        <p:nvSpPr>
          <p:cNvPr id="8" name="Content Placeholder 7">
            <a:extLst>
              <a:ext uri="{FF2B5EF4-FFF2-40B4-BE49-F238E27FC236}">
                <a16:creationId xmlns:a16="http://schemas.microsoft.com/office/drawing/2014/main" id="{4974B048-8042-4DFE-B31D-7175FA46BF3D}"/>
              </a:ext>
            </a:extLst>
          </p:cNvPr>
          <p:cNvSpPr>
            <a:spLocks noGrp="1"/>
          </p:cNvSpPr>
          <p:nvPr>
            <p:ph idx="14"/>
          </p:nvPr>
        </p:nvSpPr>
        <p:spPr>
          <a:xfrm>
            <a:off x="8382000" y="2003501"/>
            <a:ext cx="3114675" cy="4631211"/>
          </a:xfrm>
        </p:spPr>
        <p:txBody>
          <a:bodyPr/>
          <a:lstStyle/>
          <a:p>
            <a:r>
              <a:rPr lang="nl-NL" sz="1600" dirty="0"/>
              <a:t>Klimaatakkoord Parijs</a:t>
            </a:r>
          </a:p>
          <a:p>
            <a:endParaRPr lang="nl-NL" sz="1600" dirty="0"/>
          </a:p>
          <a:p>
            <a:r>
              <a:rPr lang="nl-NL" sz="1600" dirty="0"/>
              <a:t>Europese Greendeal (komt)</a:t>
            </a:r>
          </a:p>
          <a:p>
            <a:endParaRPr lang="nl-NL" sz="1600" dirty="0"/>
          </a:p>
          <a:p>
            <a:r>
              <a:rPr lang="nl-NL" sz="1600" dirty="0"/>
              <a:t>Klimaatwet, Warmtewet, Energiewet, Omgevingswet</a:t>
            </a:r>
          </a:p>
          <a:p>
            <a:endParaRPr lang="nl-NL" sz="1600" dirty="0"/>
          </a:p>
          <a:p>
            <a:r>
              <a:rPr lang="nl-NL" sz="1600" dirty="0"/>
              <a:t>RES/RSW</a:t>
            </a:r>
          </a:p>
          <a:p>
            <a:endParaRPr lang="nl-NL" sz="1600" dirty="0"/>
          </a:p>
          <a:p>
            <a:r>
              <a:rPr lang="nl-NL" sz="1600" dirty="0"/>
              <a:t>Omgevingsvisie, Omgevingsplan/verordening,  vergunning, TVW</a:t>
            </a:r>
          </a:p>
          <a:p>
            <a:endParaRPr lang="nl-NL" sz="1600" dirty="0"/>
          </a:p>
          <a:p>
            <a:r>
              <a:rPr lang="nl-NL" sz="1600" dirty="0"/>
              <a:t>Wijkuitvoeringsplan</a:t>
            </a:r>
          </a:p>
        </p:txBody>
      </p:sp>
      <p:sp>
        <p:nvSpPr>
          <p:cNvPr id="10" name="Text Placeholder 9">
            <a:extLst>
              <a:ext uri="{FF2B5EF4-FFF2-40B4-BE49-F238E27FC236}">
                <a16:creationId xmlns:a16="http://schemas.microsoft.com/office/drawing/2014/main" id="{CCF302C6-BA67-4E9A-9CC0-FA73B6CA9B39}"/>
              </a:ext>
            </a:extLst>
          </p:cNvPr>
          <p:cNvSpPr>
            <a:spLocks noGrp="1"/>
          </p:cNvSpPr>
          <p:nvPr>
            <p:ph type="body" sz="quarter" idx="15"/>
          </p:nvPr>
        </p:nvSpPr>
        <p:spPr/>
        <p:txBody>
          <a:bodyPr/>
          <a:lstStyle/>
          <a:p>
            <a:r>
              <a:rPr lang="nl-NL" dirty="0"/>
              <a:t>Beleid/wet</a:t>
            </a:r>
          </a:p>
        </p:txBody>
      </p:sp>
      <p:sp>
        <p:nvSpPr>
          <p:cNvPr id="11" name="Content Placeholder 10">
            <a:extLst>
              <a:ext uri="{FF2B5EF4-FFF2-40B4-BE49-F238E27FC236}">
                <a16:creationId xmlns:a16="http://schemas.microsoft.com/office/drawing/2014/main" id="{E6F69A4E-4A9A-45A5-A90E-FE505C9E45BA}"/>
              </a:ext>
            </a:extLst>
          </p:cNvPr>
          <p:cNvSpPr>
            <a:spLocks noGrp="1"/>
          </p:cNvSpPr>
          <p:nvPr>
            <p:ph idx="16"/>
          </p:nvPr>
        </p:nvSpPr>
        <p:spPr/>
        <p:txBody>
          <a:bodyPr/>
          <a:lstStyle/>
          <a:p>
            <a:r>
              <a:rPr lang="nl-NL" sz="1600" dirty="0"/>
              <a:t>Wereld</a:t>
            </a:r>
          </a:p>
          <a:p>
            <a:endParaRPr lang="nl-NL" sz="1600" dirty="0"/>
          </a:p>
          <a:p>
            <a:r>
              <a:rPr lang="nl-NL" sz="1600" dirty="0"/>
              <a:t>Europa</a:t>
            </a:r>
          </a:p>
          <a:p>
            <a:endParaRPr lang="nl-NL" sz="1600" dirty="0"/>
          </a:p>
          <a:p>
            <a:r>
              <a:rPr lang="nl-NL" sz="1600" dirty="0"/>
              <a:t>Nederland</a:t>
            </a:r>
          </a:p>
          <a:p>
            <a:endParaRPr lang="nl-NL" sz="1600" dirty="0"/>
          </a:p>
          <a:p>
            <a:r>
              <a:rPr lang="nl-NL" sz="1600" dirty="0"/>
              <a:t>Regio</a:t>
            </a:r>
          </a:p>
          <a:p>
            <a:endParaRPr lang="nl-NL" sz="1600" dirty="0"/>
          </a:p>
          <a:p>
            <a:r>
              <a:rPr lang="nl-NL" sz="1600" dirty="0"/>
              <a:t>Provincie, waterschap, gemeente</a:t>
            </a:r>
          </a:p>
          <a:p>
            <a:endParaRPr lang="nl-NL" sz="1600" dirty="0"/>
          </a:p>
          <a:p>
            <a:endParaRPr lang="nl-NL" sz="1600" dirty="0"/>
          </a:p>
          <a:p>
            <a:r>
              <a:rPr lang="nl-NL" sz="1600" dirty="0"/>
              <a:t>Wijk</a:t>
            </a:r>
          </a:p>
          <a:p>
            <a:endParaRPr lang="nl-NL" sz="1600" dirty="0"/>
          </a:p>
        </p:txBody>
      </p:sp>
      <p:sp>
        <p:nvSpPr>
          <p:cNvPr id="12" name="Text Placeholder 11">
            <a:extLst>
              <a:ext uri="{FF2B5EF4-FFF2-40B4-BE49-F238E27FC236}">
                <a16:creationId xmlns:a16="http://schemas.microsoft.com/office/drawing/2014/main" id="{0F98ACBF-DF28-4D32-8559-085349BF8BF4}"/>
              </a:ext>
            </a:extLst>
          </p:cNvPr>
          <p:cNvSpPr>
            <a:spLocks noGrp="1"/>
          </p:cNvSpPr>
          <p:nvPr>
            <p:ph type="body" sz="quarter" idx="17"/>
          </p:nvPr>
        </p:nvSpPr>
        <p:spPr/>
        <p:txBody>
          <a:bodyPr/>
          <a:lstStyle/>
          <a:p>
            <a:r>
              <a:rPr lang="nl-NL" dirty="0"/>
              <a:t>Schaalniveau </a:t>
            </a:r>
          </a:p>
        </p:txBody>
      </p:sp>
    </p:spTree>
    <p:extLst>
      <p:ext uri="{BB962C8B-B14F-4D97-AF65-F5344CB8AC3E}">
        <p14:creationId xmlns:p14="http://schemas.microsoft.com/office/powerpoint/2010/main" val="1139749082"/>
      </p:ext>
    </p:extLst>
  </p:cSld>
  <p:clrMapOvr>
    <a:masterClrMapping/>
  </p:clrMapOvr>
</p:sld>
</file>

<file path=ppt/theme/theme1.xml><?xml version="1.0" encoding="utf-8"?>
<a:theme xmlns:a="http://schemas.openxmlformats.org/drawingml/2006/main" name="Office Theme">
  <a:themeElements>
    <a:clrScheme name="RES">
      <a:dk1>
        <a:srgbClr val="233D5A"/>
      </a:dk1>
      <a:lt1>
        <a:srgbClr val="FFFFFF"/>
      </a:lt1>
      <a:dk2>
        <a:srgbClr val="1D344D"/>
      </a:dk2>
      <a:lt2>
        <a:srgbClr val="E4F3F3"/>
      </a:lt2>
      <a:accent1>
        <a:srgbClr val="007B9B"/>
      </a:accent1>
      <a:accent2>
        <a:srgbClr val="A8D8D8"/>
      </a:accent2>
      <a:accent3>
        <a:srgbClr val="82CAC9"/>
      </a:accent3>
      <a:accent4>
        <a:srgbClr val="C8E6E5"/>
      </a:accent4>
      <a:accent5>
        <a:srgbClr val="FFC000"/>
      </a:accent5>
      <a:accent6>
        <a:srgbClr val="FEE599"/>
      </a:accent6>
      <a:hlink>
        <a:srgbClr val="0563C1"/>
      </a:hlink>
      <a:folHlink>
        <a:srgbClr val="954F72"/>
      </a:folHlink>
    </a:clrScheme>
    <a:fontScheme name="Open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template OpenSans GH-2" id="{3EFD0D3C-CF62-044A-A6D5-E0EF056618A6}" vid="{E1E880AE-BA01-4A4F-985C-7FA78F36A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2502F643A27044BB1F5DC095A59F67" ma:contentTypeVersion="12" ma:contentTypeDescription="Een nieuw document maken." ma:contentTypeScope="" ma:versionID="457534c0183abd5ebb47db03b8dcf84e">
  <xsd:schema xmlns:xsd="http://www.w3.org/2001/XMLSchema" xmlns:xs="http://www.w3.org/2001/XMLSchema" xmlns:p="http://schemas.microsoft.com/office/2006/metadata/properties" xmlns:ns3="c264e2ec-cf0a-41df-9e0c-ff0cb9d2b0ba" xmlns:ns4="b7810a73-5141-4590-8bc1-ea6bf42babd9" targetNamespace="http://schemas.microsoft.com/office/2006/metadata/properties" ma:root="true" ma:fieldsID="88850499163fbb06345188ed17df2dec" ns3:_="" ns4:_="">
    <xsd:import namespace="c264e2ec-cf0a-41df-9e0c-ff0cb9d2b0ba"/>
    <xsd:import namespace="b7810a73-5141-4590-8bc1-ea6bf42bab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4e2ec-cf0a-41df-9e0c-ff0cb9d2b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810a73-5141-4590-8bc1-ea6bf42babd9"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3133F1-FC46-4287-8CAF-1B6BBDE3BFD4}">
  <ds:schemaRefs>
    <ds:schemaRef ds:uri="http://schemas.microsoft.com/sharepoint/v3/contenttype/forms"/>
  </ds:schemaRefs>
</ds:datastoreItem>
</file>

<file path=customXml/itemProps2.xml><?xml version="1.0" encoding="utf-8"?>
<ds:datastoreItem xmlns:ds="http://schemas.openxmlformats.org/officeDocument/2006/customXml" ds:itemID="{FA8A0DAC-B0C9-41FD-91C2-D63103F0FC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4e2ec-cf0a-41df-9e0c-ff0cb9d2b0ba"/>
    <ds:schemaRef ds:uri="b7810a73-5141-4590-8bc1-ea6bf42bab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35D7D-1A3E-4729-B068-ECF79D71B75F}">
  <ds:schemaRefs>
    <ds:schemaRef ds:uri="http://schemas.microsoft.com/office/2006/metadata/properties"/>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 ds:uri="http://schemas.microsoft.com/office/2006/documentManagement/types"/>
    <ds:schemaRef ds:uri="b7810a73-5141-4590-8bc1-ea6bf42babd9"/>
    <ds:schemaRef ds:uri="c264e2ec-cf0a-41df-9e0c-ff0cb9d2b0ba"/>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TotalTime>
  <Words>1340</Words>
  <Application>Microsoft Office PowerPoint</Application>
  <PresentationFormat>Breedbeeld</PresentationFormat>
  <Paragraphs>228</Paragraphs>
  <Slides>17</Slides>
  <Notes>5</Notes>
  <HiddenSlides>1</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Arial Black</vt:lpstr>
      <vt:lpstr>Calibri</vt:lpstr>
      <vt:lpstr>Courier New</vt:lpstr>
      <vt:lpstr>Open Sans</vt:lpstr>
      <vt:lpstr>Open Sans Light</vt:lpstr>
      <vt:lpstr>Open Sans Semibold</vt:lpstr>
      <vt:lpstr>Office Theme</vt:lpstr>
      <vt:lpstr>RES Drenthe – bijeenkomst volksvertegenwoordigers</vt:lpstr>
      <vt:lpstr>Even voorstellen</vt:lpstr>
      <vt:lpstr>Context RES</vt:lpstr>
      <vt:lpstr>RES: product &amp; een samenwerkingsproces</vt:lpstr>
      <vt:lpstr>Aanpak van de opgave</vt:lpstr>
      <vt:lpstr>Gevoel voor ambitie &amp; realiteit</vt:lpstr>
      <vt:lpstr>Dank voor uw aandacht!</vt:lpstr>
      <vt:lpstr>Belangrijke Data RES-proces </vt:lpstr>
      <vt:lpstr>Samenwerken op meerdere schaalniveau’s</vt:lpstr>
      <vt:lpstr>PowerPoint-presentatie</vt:lpstr>
      <vt:lpstr>PowerPoint-presentatie</vt:lpstr>
      <vt:lpstr>Wat is de Regionale Energiestrategie?</vt:lpstr>
      <vt:lpstr>Participatie</vt:lpstr>
      <vt:lpstr>Gevoel bij de opgave</vt:lpstr>
      <vt:lpstr>Overall tijdlijn</vt:lpstr>
      <vt:lpstr>Belangrijke punten</vt:lpstr>
      <vt:lpstr>Goed om te weten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Appreciatie/ monitoring RES</dc:title>
  <dc:creator>Marjon Bosman | NP RES</dc:creator>
  <cp:lastModifiedBy>Miriam Winkel</cp:lastModifiedBy>
  <cp:revision>64</cp:revision>
  <dcterms:created xsi:type="dcterms:W3CDTF">2019-11-25T09:55:34Z</dcterms:created>
  <dcterms:modified xsi:type="dcterms:W3CDTF">2020-02-24T09:45:06Z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0x010100BE2502F643A27044BB1F5DC095A59F67</vt:lpwstr>
  </property>
</Properties>
</file>